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90F45-457B-4210-A07C-7ED1EED07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4D8FBD-8BAA-4299-B2E7-D4208AF0F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225440-F7AB-4168-A30C-52A794B7E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2B37E4-7199-4C4B-A6BC-8F034048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2E90CC-487B-4619-923A-33EE4AC3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8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F1827-509C-498C-BCA4-3DF7EAA5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7A6766-DFE1-4E5C-9935-FE9B10B6D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E009DF-F319-4D3D-9312-828D9892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D1611D-B3FD-4EC8-AE0A-5E4EB2CE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55E5CE-D263-4B96-80F9-00223D32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3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F65969F-1DC2-4183-BEE2-162F58545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B4F13E-A362-4F59-94EC-4C7783011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66F903-6378-48E3-A330-19627AFE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10/17/2021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67B9E7-032E-47DA-9860-3C001799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EE8923-F4DD-49CF-AA0C-C81BE3A1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2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6EEAC-AD07-4135-82FA-3970BFE4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D7ED99-B4F0-4C37-BF23-43A575BD2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F50111-6C21-4FFB-B5FB-200A1274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956DA4-4B94-4E9F-9DEB-2C4E9D23D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033BDE-0588-4EA2-ABEB-E1A0A7C5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9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C9DA71-5959-49C7-8455-25A3F291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2024D3-4D4B-4FB8-BC6E-D0080F1A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7FCDCE-21A7-4181-BFAA-31BCFF85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10/17/2021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93D60B-1D5C-4052-9BAD-5B25B6282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D82212-FADC-47E1-9CCC-5E26ED01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0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D6EE79-8CCA-4AA5-8D5A-24DBF168C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787B66-A2AE-4944-9D87-4EC4E1750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56B583-A451-4F59-8C79-371FD7668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DAF8C2-7E6B-4E7B-808F-B9853313E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9ECBAE-CD83-4165-A1FD-6867AC9BB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F8F96E-7EA5-46EC-A601-FB2B95BC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5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E27150-B014-4283-8637-57D7A89F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0874A5-1D68-4DE3-A443-20B536F6B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64587B-93A2-4E0E-9776-3D2BAEBED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9EF0CB-62B6-4C83-9514-0019AEE50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87BA291-27A3-40AC-BF2D-ED32A4780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3BFF40-940F-4877-84CA-DA848F6A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D4BA156-30DF-455C-BE29-6CE3C648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07EBD0-BE8C-4403-ADB3-53FBA307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2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FBBB10-024D-450C-8C7E-1F2EE51A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C98D32-837B-424F-B5A5-253D863B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F2677F-B5CE-4D88-AB49-81935D81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54E8B2-BED2-4716-AA9D-5B6C0D8C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4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8D9965-1D3C-40F1-8521-D8E09E1FF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4551D7-B53B-45E8-B979-48C56C4A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CFA077-6983-41B5-AF6D-68B3B581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7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16DD8-00C6-4E77-ADE2-80A677934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9F2222-3CC1-49AA-9D44-8FD492A6A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B059E8-A271-4146-B141-40F1495A3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EEABD1-58BF-482D-AFD9-EF66C0CD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35CCA0-DF33-4E76-A8F2-03899B64E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A3B71D-F1F0-4816-AB89-FCA5B4201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8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E5FF3-3F0E-47C1-A61E-B8C3A222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8B50F5-08CD-4CCB-809E-B1EEBD3A2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13FF4A-67B1-4910-842E-5BB18E0E7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B8C308-9299-427D-AB30-1BBA3985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85167F-5ABC-40D7-81EB-7165905E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CAFE91-167F-42AC-854E-510CF646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0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B2E01F-5C0E-48CD-862A-DD2FB1229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DA1049-E8DE-436E-BF00-C70D68CC9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009C80-C84B-4528-BDDA-6A44EBED0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10/17/2021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22B897-FE04-4310-8405-C0720292E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2CB24F-19EB-495A-A64D-ECEBC7FED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0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CD2EBE-1CD8-48C3-8FFB-968379DA0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2876" y="1639069"/>
            <a:ext cx="8317524" cy="1993132"/>
          </a:xfrm>
        </p:spPr>
        <p:txBody>
          <a:bodyPr>
            <a:normAutofit/>
          </a:bodyPr>
          <a:lstStyle/>
          <a:p>
            <a:r>
              <a:rPr lang="fr-FR" dirty="0"/>
              <a:t>Préparation au </a:t>
            </a:r>
            <a:br>
              <a:rPr lang="fr-FR" dirty="0"/>
            </a:br>
            <a:r>
              <a:rPr lang="fr-FR" dirty="0"/>
              <a:t>grand oral</a:t>
            </a:r>
          </a:p>
        </p:txBody>
      </p:sp>
    </p:spTree>
    <p:extLst>
      <p:ext uri="{BB962C8B-B14F-4D97-AF65-F5344CB8AC3E}">
        <p14:creationId xmlns:p14="http://schemas.microsoft.com/office/powerpoint/2010/main" val="2974033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5DBFE33-7CCB-4A31-8DEB-ADB509289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286" t="15562" r="28984" b="40764"/>
          <a:stretch/>
        </p:blipFill>
        <p:spPr>
          <a:xfrm>
            <a:off x="2488223" y="400689"/>
            <a:ext cx="7842739" cy="4617095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43A7523-0921-4929-8B7C-713BD821DA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56" t="71154" r="29182" b="3205"/>
          <a:stretch/>
        </p:blipFill>
        <p:spPr>
          <a:xfrm>
            <a:off x="2620108" y="4888523"/>
            <a:ext cx="7710854" cy="215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8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23A9A-9CB0-4AF5-B581-5F9E3D30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Orientation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D622C6-9251-4508-BB00-18167DBBB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05676"/>
            <a:ext cx="10820400" cy="882748"/>
          </a:xfrm>
        </p:spPr>
        <p:txBody>
          <a:bodyPr/>
          <a:lstStyle/>
          <a:p>
            <a:r>
              <a:rPr lang="fr-FR" dirty="0"/>
              <a:t>Comment préparer la présentation du parcours d’orientation ?</a:t>
            </a:r>
          </a:p>
        </p:txBody>
      </p:sp>
    </p:spTree>
    <p:extLst>
      <p:ext uri="{BB962C8B-B14F-4D97-AF65-F5344CB8AC3E}">
        <p14:creationId xmlns:p14="http://schemas.microsoft.com/office/powerpoint/2010/main" val="295026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3B6E11-4CB1-4F60-99F3-4B58727EB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289618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Cadrage</a:t>
            </a:r>
          </a:p>
          <a:p>
            <a:r>
              <a:rPr lang="fr-FR" dirty="0"/>
              <a:t>Organisation de la préparation (échanges et propositions)</a:t>
            </a:r>
          </a:p>
          <a:p>
            <a:pPr lvl="1"/>
            <a:r>
              <a:rPr lang="fr-FR" dirty="0"/>
              <a:t>Chronologie</a:t>
            </a:r>
          </a:p>
          <a:p>
            <a:pPr lvl="1"/>
            <a:r>
              <a:rPr lang="fr-FR" dirty="0"/>
              <a:t>Organisation après épreuve écrite</a:t>
            </a:r>
          </a:p>
          <a:p>
            <a:pPr lvl="1"/>
            <a:r>
              <a:rPr lang="fr-FR" dirty="0"/>
              <a:t>Contenu </a:t>
            </a:r>
          </a:p>
          <a:p>
            <a:pPr lvl="1"/>
            <a:r>
              <a:rPr lang="fr-FR" dirty="0"/>
              <a:t>Maîtrise de l’oral</a:t>
            </a:r>
          </a:p>
          <a:p>
            <a:pPr lvl="1"/>
            <a:r>
              <a:rPr lang="fr-FR" dirty="0"/>
              <a:t>Préparation de l’entretien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832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3270C-50D5-4ACC-BFB4-0E30EAF1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610600" cy="1293028"/>
          </a:xfrm>
        </p:spPr>
        <p:txBody>
          <a:bodyPr/>
          <a:lstStyle/>
          <a:p>
            <a:pPr algn="l"/>
            <a:r>
              <a:rPr lang="fr-FR" dirty="0"/>
              <a:t>cadrage</a:t>
            </a:r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32698A67-3F00-4337-9F02-D7E52EA3E4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16" t="25513" r="23558" b="11154"/>
          <a:stretch/>
        </p:blipFill>
        <p:spPr>
          <a:xfrm>
            <a:off x="2769576" y="315470"/>
            <a:ext cx="9402680" cy="623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7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ED355-F373-40E8-AA1E-603AA254C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chronologie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B5120A-73F4-4F6A-8312-5DA0F4791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40845"/>
            <a:ext cx="10820400" cy="917916"/>
          </a:xfrm>
        </p:spPr>
        <p:txBody>
          <a:bodyPr/>
          <a:lstStyle/>
          <a:p>
            <a:r>
              <a:rPr lang="fr-FR" dirty="0"/>
              <a:t>A partir de quand commence-t-on la préparation au grand oral ?*</a:t>
            </a:r>
          </a:p>
        </p:txBody>
      </p:sp>
    </p:spTree>
    <p:extLst>
      <p:ext uri="{BB962C8B-B14F-4D97-AF65-F5344CB8AC3E}">
        <p14:creationId xmlns:p14="http://schemas.microsoft.com/office/powerpoint/2010/main" val="213081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806D90-A74F-48E9-A5A9-6067A7E0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269" y="764373"/>
            <a:ext cx="10670931" cy="1293028"/>
          </a:xfrm>
        </p:spPr>
        <p:txBody>
          <a:bodyPr/>
          <a:lstStyle/>
          <a:p>
            <a:pPr algn="l"/>
            <a:r>
              <a:rPr lang="fr-FR" dirty="0"/>
              <a:t>Organisation après l’épreuve écrite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192615-9205-4DF9-BE1A-81C6C20B1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003453"/>
            <a:ext cx="10820400" cy="1577340"/>
          </a:xfrm>
        </p:spPr>
        <p:txBody>
          <a:bodyPr/>
          <a:lstStyle/>
          <a:p>
            <a:r>
              <a:rPr lang="fr-FR" dirty="0"/>
              <a:t>Découpage du temps ?*</a:t>
            </a:r>
          </a:p>
          <a:p>
            <a:r>
              <a:rPr lang="fr-FR" dirty="0"/>
              <a:t>Dédoublement ?*</a:t>
            </a:r>
          </a:p>
          <a:p>
            <a:r>
              <a:rPr lang="fr-FR" dirty="0"/>
              <a:t>Oral blanc ?*</a:t>
            </a:r>
          </a:p>
        </p:txBody>
      </p:sp>
    </p:spTree>
    <p:extLst>
      <p:ext uri="{BB962C8B-B14F-4D97-AF65-F5344CB8AC3E}">
        <p14:creationId xmlns:p14="http://schemas.microsoft.com/office/powerpoint/2010/main" val="170664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050BFE-3AD1-4A5F-85AF-EC79A89D1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C</a:t>
            </a:r>
            <a:r>
              <a:rPr lang="fr-FR"/>
              <a:t>ontenu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BD8258-54A4-44EA-8BB1-FE4E6840E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Quelle question valider ?*</a:t>
            </a:r>
          </a:p>
          <a:p>
            <a:r>
              <a:rPr lang="fr-FR" dirty="0"/>
              <a:t>Comment s’organiser pour les questions transversales ?</a:t>
            </a:r>
          </a:p>
          <a:p>
            <a:r>
              <a:rPr lang="fr-FR" dirty="0"/>
              <a:t>Quelles références attendues pour l’argumentation ? (Auteurs, mécanismes, notions, illustrations…)</a:t>
            </a:r>
          </a:p>
          <a:p>
            <a:r>
              <a:rPr lang="fr-FR" dirty="0"/>
              <a:t>Attentes concernant les sources de la recherche documentaire ?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005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0393575-444D-4EF3-8739-9335A26D9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119" t="16622" r="18297" b="10258"/>
          <a:stretch/>
        </p:blipFill>
        <p:spPr>
          <a:xfrm>
            <a:off x="1081455" y="322111"/>
            <a:ext cx="10262852" cy="6535889"/>
          </a:xfrm>
        </p:spPr>
      </p:pic>
    </p:spTree>
    <p:extLst>
      <p:ext uri="{BB962C8B-B14F-4D97-AF65-F5344CB8AC3E}">
        <p14:creationId xmlns:p14="http://schemas.microsoft.com/office/powerpoint/2010/main" val="371127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382CF6-DE1A-47E0-916E-13A874F2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Maitrise de l’oral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0B5406-9BC3-4EA2-A434-D96B2E405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33295"/>
            <a:ext cx="10820400" cy="1591409"/>
          </a:xfrm>
        </p:spPr>
        <p:txBody>
          <a:bodyPr/>
          <a:lstStyle/>
          <a:p>
            <a:r>
              <a:rPr lang="fr-FR" dirty="0"/>
              <a:t>Préparation des élèves au niveau de la posture, voix, respiration…*</a:t>
            </a:r>
          </a:p>
        </p:txBody>
      </p:sp>
    </p:spTree>
    <p:extLst>
      <p:ext uri="{BB962C8B-B14F-4D97-AF65-F5344CB8AC3E}">
        <p14:creationId xmlns:p14="http://schemas.microsoft.com/office/powerpoint/2010/main" val="3552862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35A4-FE35-4686-B693-8B3E5C84F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923" y="901533"/>
            <a:ext cx="8610600" cy="1293028"/>
          </a:xfrm>
        </p:spPr>
        <p:txBody>
          <a:bodyPr/>
          <a:lstStyle/>
          <a:p>
            <a:pPr algn="l"/>
            <a:r>
              <a:rPr lang="fr-FR" dirty="0"/>
              <a:t>Préparation à l’entretien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494562-685F-4D4A-A630-0A001EE9B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959490"/>
            <a:ext cx="10820400" cy="1366325"/>
          </a:xfrm>
        </p:spPr>
        <p:txBody>
          <a:bodyPr/>
          <a:lstStyle/>
          <a:p>
            <a:r>
              <a:rPr lang="fr-FR" dirty="0"/>
              <a:t>Comment préparer les élèves à l’entretien ?*</a:t>
            </a:r>
          </a:p>
        </p:txBody>
      </p:sp>
    </p:spTree>
    <p:extLst>
      <p:ext uri="{BB962C8B-B14F-4D97-AF65-F5344CB8AC3E}">
        <p14:creationId xmlns:p14="http://schemas.microsoft.com/office/powerpoint/2010/main" val="8747726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124</Words>
  <Application>Microsoft Office PowerPoint</Application>
  <PresentationFormat>Grand écran</PresentationFormat>
  <Paragraphs>26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Préparation au  grand oral</vt:lpstr>
      <vt:lpstr>Présentation PowerPoint</vt:lpstr>
      <vt:lpstr>cadrage</vt:lpstr>
      <vt:lpstr>chronologie</vt:lpstr>
      <vt:lpstr>Organisation après l’épreuve écrite</vt:lpstr>
      <vt:lpstr>Contenu</vt:lpstr>
      <vt:lpstr>Présentation PowerPoint</vt:lpstr>
      <vt:lpstr>Maitrise de l’oral</vt:lpstr>
      <vt:lpstr>Préparation à l’entretien</vt:lpstr>
      <vt:lpstr>Présentation PowerPoint</vt:lpstr>
      <vt:lpstr>Orientation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Préparation au  grand oral</dc:title>
  <dc:creator>murem</dc:creator>
  <cp:lastModifiedBy>CHEYNET Pascal</cp:lastModifiedBy>
  <cp:revision>9</cp:revision>
  <dcterms:created xsi:type="dcterms:W3CDTF">2021-07-07T12:54:14Z</dcterms:created>
  <dcterms:modified xsi:type="dcterms:W3CDTF">2021-10-17T19:13:38Z</dcterms:modified>
</cp:coreProperties>
</file>