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FC7322-0128-47C2-A8B8-8367815B2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8DFAFA-1804-4BE4-8190-59620A425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5D2899-07AD-4818-B4E3-3115CC0C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6E4E5C-7E9B-45DD-9FA1-AC1274B7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64859-23CD-440D-8DA2-9CB7173A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65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51C21-0D45-4756-AA4D-39A756F3B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992D83-4195-4AD6-AEE3-DA5B86BD9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127F84-99BE-4339-86A0-23C3B792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640ACF-1EB6-4DC2-A2E1-C6F5871C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BBF90E-A67A-4301-8045-AFAD8CF8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52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C130F7-51A7-4486-9282-E0AAEF9A5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E6DB0E-3DE2-4F81-BB91-EBB93B8BF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C95F1E-B8A2-43C7-AA35-9F44DF13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312DC5-7345-4E3C-9BCF-A6F9ED03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6A9C71-41BA-43C7-BF6E-67AD2AD3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1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41631F-7486-49F0-B9BB-93630FFB8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752344-138D-46B4-A7E3-B1D3A8B1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D6ACA6-12BD-4C51-A864-06958466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AF0A74-DBB3-45BB-A7D8-9AE4D2D05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58FC9-4F58-43C8-9D5E-DBE4A359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26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6297A-F1F7-4737-9B5E-2C04CB2D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40E87D-7F75-4819-AABF-4D82A24EB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EE55DE-A2F3-41A7-B3D6-463A9EB8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2EE09D-0636-40CE-B714-CDE0CD91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5D3742-FBDF-407A-B20A-024F55B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45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EEFB83-5FAC-451C-94A6-A5168DCB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DE4CD2-A744-452B-AD21-1D7CBEE47F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8C2A7A-F9A7-45E6-910F-B25C9CBF9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F0837C-A9CA-43DB-B934-89DB8F48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AF833E-25E1-4297-AA94-B7161A749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FC0FF5-441E-43C4-8A8F-3E21AB21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89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F91FD-B78E-4802-84E2-7D1C44E6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B4D68F-6F70-4701-B7FD-F8B6AF10A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E34C0F-58A5-48DB-B49A-526F295B8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19376A-A981-45C3-BD7C-BC3358D41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3544D1-26A8-48E3-9F15-0B94B32A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4E6015-A2D9-4FBB-987E-BC08D8F5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CDFCB1B-1249-4DC4-9DF3-5185074B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D09FE1-A927-4C4C-8C05-A0042D12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65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48722B-208F-4EC2-9ED2-FC281CD1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DDA6E3-2D67-4423-802D-614B3A44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5CAD22-01E3-4D3D-9A2A-CFB2C487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C2E77E-C3CF-47A1-A48A-3DE7E103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84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F9CF1A-B57C-4475-9D1C-E641101CD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58E6FA-D4F2-4C9E-B807-E114C678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A73039-5170-449C-944E-A68074F1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19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97698-C703-4D99-A338-FC34C58B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7C0C0F-0BAA-4E2B-9962-64311A94A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B34D149-C19A-49D2-82F8-3509042C5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B93CC9-55B7-43FE-A9E3-07C364EB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638565-504A-4E4A-8FB0-6C4F6D395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C157AA-AB96-442A-8850-158DF6A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21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99FA9-40A1-4CA6-BDE8-094E331D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29728A-7625-4BC9-80A1-883EFE0CD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18E2A4-6190-4FD7-95F5-9B5CE704E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2B84E5-F431-47B7-8A00-B3015C43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24366F-1E4B-4FC2-B3FE-1F287331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B5152C-B3B9-49F7-A527-4B885B68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590884-DBA0-439C-96C5-4399FDBC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7D8DE4-E3F5-412F-91C0-36E9C5F06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5B649-B6F0-4373-9E1F-7C4203B51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D3B96-6A23-4172-9E1C-DFC27703E828}" type="datetimeFigureOut">
              <a:rPr lang="fr-FR" smtClean="0"/>
              <a:t>25/05/2019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2E7F2A-F114-4CC3-ABA4-A0B743787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0ABB09-680A-47D9-BA07-60425B621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1758-893E-4424-8105-629FBDB3CB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27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9C613-B996-4FDF-A363-F8DA3CB88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fr-FR" dirty="0"/>
              <a:t>Battle de révision</a:t>
            </a:r>
            <a:endParaRPr lang="fr-FR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Ã©sultat de recherche d'images pour &quot;battle break dessin&quot;">
            <a:extLst>
              <a:ext uri="{FF2B5EF4-FFF2-40B4-BE49-F238E27FC236}">
                <a16:creationId xmlns:a16="http://schemas.microsoft.com/office/drawing/2014/main" id="{EEEB0C1B-48FE-4FB1-AF01-5C2483FB68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77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74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09B0D-7597-48B3-B8E1-E9871E4B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Battle de révision (le principe)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ECBD01-A742-4C5B-A13B-9753FE472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r>
              <a:rPr lang="fr-FR" dirty="0"/>
              <a:t>10 équipes de 3 se confrontent 2 à 2 sur des questions du chapitre</a:t>
            </a:r>
          </a:p>
          <a:p>
            <a:pPr lvl="1"/>
            <a:r>
              <a:rPr lang="fr-FR" dirty="0"/>
              <a:t>Exemple: Montrez que les variations de la demande entraînent des fluctuations économiques</a:t>
            </a:r>
          </a:p>
          <a:p>
            <a:r>
              <a:rPr lang="fr-FR" dirty="0"/>
              <a:t>L’équipe gagnante est celle qui argumente le mieux ou qui critique le mieux les arguments de l’autre équipe</a:t>
            </a:r>
          </a:p>
          <a:p>
            <a:r>
              <a:rPr lang="fr-FR" dirty="0"/>
              <a:t>1 argument = énoncer 1 idée claire/ la prouver/ l’illustrer (Pensez à utiliser les notions appropriées) </a:t>
            </a:r>
          </a:p>
          <a:p>
            <a:r>
              <a:rPr lang="fr-FR" dirty="0"/>
              <a:t>Chaque confrontation est arbitrée par 1 élève qui attribue les points (10 points à répartir entre les 2 équipes)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42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0B277-AB52-432C-92B3-EB252ADE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Battle de révision (le déroulement)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7DFD4E-C6B2-4773-A231-91CADBA00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904"/>
            <a:ext cx="10515600" cy="4659059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/>
              <a:t>M. Cheynet donne la question</a:t>
            </a:r>
          </a:p>
          <a:p>
            <a:pPr lvl="0"/>
            <a:r>
              <a:rPr lang="fr-FR" dirty="0"/>
              <a:t>les élèves d’une même équipe se concertent pour préparer les arguments (4 minutes, uniquement à l’oral, aucun support)</a:t>
            </a:r>
          </a:p>
          <a:p>
            <a:pPr lvl="0"/>
            <a:r>
              <a:rPr lang="fr-FR" dirty="0"/>
              <a:t>L’arbitre donne la main la 1</a:t>
            </a:r>
            <a:r>
              <a:rPr lang="fr-FR" baseline="30000" dirty="0"/>
              <a:t>ère</a:t>
            </a:r>
            <a:r>
              <a:rPr lang="fr-FR" dirty="0"/>
              <a:t> équipe qui avance 1 argument (on donne la main à l’équipe a priori la plus faible).</a:t>
            </a:r>
          </a:p>
          <a:p>
            <a:pPr lvl="0"/>
            <a:r>
              <a:rPr lang="fr-FR" dirty="0"/>
              <a:t>La 2ième équipe critique l’argument et/ou le complète (facultatif s’il n’y a rien à redire) puis propose un autre argument. </a:t>
            </a:r>
          </a:p>
          <a:p>
            <a:pPr lvl="0"/>
            <a:r>
              <a:rPr lang="fr-FR" dirty="0"/>
              <a:t>La première équipe critique à son tour l’argument et évoque un autre argument et ainsi de suite….. </a:t>
            </a:r>
          </a:p>
          <a:p>
            <a:pPr lvl="0"/>
            <a:r>
              <a:rPr lang="fr-FR" dirty="0"/>
              <a:t>A la fin de la confrontation, l’arbitre répartit les 10 points entre les 2 équipes (les notes restent secrètes)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9424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Battle de révision</vt:lpstr>
      <vt:lpstr>Battle de révision (le principe)</vt:lpstr>
      <vt:lpstr>Battle de révision (le déroulement)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de révision</dc:title>
  <dc:creator>CHEYNET Pascal</dc:creator>
  <cp:lastModifiedBy>CHEYNET Pascal</cp:lastModifiedBy>
  <cp:revision>1</cp:revision>
  <dcterms:created xsi:type="dcterms:W3CDTF">2019-05-25T08:41:35Z</dcterms:created>
  <dcterms:modified xsi:type="dcterms:W3CDTF">2019-05-25T08:41:45Z</dcterms:modified>
</cp:coreProperties>
</file>