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57200" rtl="0" fontAlgn="auto" latinLnBrk="0" hangingPunct="0">
      <a:lnSpc>
        <a:spcPct val="80000"/>
      </a:lnSpc>
      <a:spcBef>
        <a:spcPts val="550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333333"/>
        </a:solidFill>
        <a:effectLst/>
        <a:uFillTx/>
        <a:latin typeface="Helvetica Neue Thin"/>
        <a:ea typeface="Helvetica Neue Thin"/>
        <a:cs typeface="Helvetica Neue Thin"/>
        <a:sym typeface="Helvetica Neue Thin"/>
      </a:defRPr>
    </a:lvl1pPr>
    <a:lvl2pPr marL="0" marR="0" indent="0" algn="ctr" defTabSz="457200" rtl="0" fontAlgn="auto" latinLnBrk="0" hangingPunct="0">
      <a:lnSpc>
        <a:spcPct val="80000"/>
      </a:lnSpc>
      <a:spcBef>
        <a:spcPts val="550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333333"/>
        </a:solidFill>
        <a:effectLst/>
        <a:uFillTx/>
        <a:latin typeface="Helvetica Neue Thin"/>
        <a:ea typeface="Helvetica Neue Thin"/>
        <a:cs typeface="Helvetica Neue Thin"/>
        <a:sym typeface="Helvetica Neue Thin"/>
      </a:defRPr>
    </a:lvl2pPr>
    <a:lvl3pPr marL="0" marR="0" indent="0" algn="ctr" defTabSz="457200" rtl="0" fontAlgn="auto" latinLnBrk="0" hangingPunct="0">
      <a:lnSpc>
        <a:spcPct val="80000"/>
      </a:lnSpc>
      <a:spcBef>
        <a:spcPts val="550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333333"/>
        </a:solidFill>
        <a:effectLst/>
        <a:uFillTx/>
        <a:latin typeface="Helvetica Neue Thin"/>
        <a:ea typeface="Helvetica Neue Thin"/>
        <a:cs typeface="Helvetica Neue Thin"/>
        <a:sym typeface="Helvetica Neue Thin"/>
      </a:defRPr>
    </a:lvl3pPr>
    <a:lvl4pPr marL="0" marR="0" indent="0" algn="ctr" defTabSz="457200" rtl="0" fontAlgn="auto" latinLnBrk="0" hangingPunct="0">
      <a:lnSpc>
        <a:spcPct val="80000"/>
      </a:lnSpc>
      <a:spcBef>
        <a:spcPts val="550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333333"/>
        </a:solidFill>
        <a:effectLst/>
        <a:uFillTx/>
        <a:latin typeface="Helvetica Neue Thin"/>
        <a:ea typeface="Helvetica Neue Thin"/>
        <a:cs typeface="Helvetica Neue Thin"/>
        <a:sym typeface="Helvetica Neue Thin"/>
      </a:defRPr>
    </a:lvl4pPr>
    <a:lvl5pPr marL="0" marR="0" indent="0" algn="ctr" defTabSz="457200" rtl="0" fontAlgn="auto" latinLnBrk="0" hangingPunct="0">
      <a:lnSpc>
        <a:spcPct val="80000"/>
      </a:lnSpc>
      <a:spcBef>
        <a:spcPts val="550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333333"/>
        </a:solidFill>
        <a:effectLst/>
        <a:uFillTx/>
        <a:latin typeface="Helvetica Neue Thin"/>
        <a:ea typeface="Helvetica Neue Thin"/>
        <a:cs typeface="Helvetica Neue Thin"/>
        <a:sym typeface="Helvetica Neue Thin"/>
      </a:defRPr>
    </a:lvl5pPr>
    <a:lvl6pPr marL="0" marR="0" indent="0" algn="ctr" defTabSz="457200" rtl="0" fontAlgn="auto" latinLnBrk="0" hangingPunct="0">
      <a:lnSpc>
        <a:spcPct val="80000"/>
      </a:lnSpc>
      <a:spcBef>
        <a:spcPts val="550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333333"/>
        </a:solidFill>
        <a:effectLst/>
        <a:uFillTx/>
        <a:latin typeface="Helvetica Neue Thin"/>
        <a:ea typeface="Helvetica Neue Thin"/>
        <a:cs typeface="Helvetica Neue Thin"/>
        <a:sym typeface="Helvetica Neue Thin"/>
      </a:defRPr>
    </a:lvl6pPr>
    <a:lvl7pPr marL="0" marR="0" indent="0" algn="ctr" defTabSz="457200" rtl="0" fontAlgn="auto" latinLnBrk="0" hangingPunct="0">
      <a:lnSpc>
        <a:spcPct val="80000"/>
      </a:lnSpc>
      <a:spcBef>
        <a:spcPts val="550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333333"/>
        </a:solidFill>
        <a:effectLst/>
        <a:uFillTx/>
        <a:latin typeface="Helvetica Neue Thin"/>
        <a:ea typeface="Helvetica Neue Thin"/>
        <a:cs typeface="Helvetica Neue Thin"/>
        <a:sym typeface="Helvetica Neue Thin"/>
      </a:defRPr>
    </a:lvl7pPr>
    <a:lvl8pPr marL="0" marR="0" indent="0" algn="ctr" defTabSz="457200" rtl="0" fontAlgn="auto" latinLnBrk="0" hangingPunct="0">
      <a:lnSpc>
        <a:spcPct val="80000"/>
      </a:lnSpc>
      <a:spcBef>
        <a:spcPts val="550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333333"/>
        </a:solidFill>
        <a:effectLst/>
        <a:uFillTx/>
        <a:latin typeface="Helvetica Neue Thin"/>
        <a:ea typeface="Helvetica Neue Thin"/>
        <a:cs typeface="Helvetica Neue Thin"/>
        <a:sym typeface="Helvetica Neue Thin"/>
      </a:defRPr>
    </a:lvl8pPr>
    <a:lvl9pPr marL="0" marR="0" indent="0" algn="ctr" defTabSz="457200" rtl="0" fontAlgn="auto" latinLnBrk="0" hangingPunct="0">
      <a:lnSpc>
        <a:spcPct val="80000"/>
      </a:lnSpc>
      <a:spcBef>
        <a:spcPts val="550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333333"/>
        </a:solidFill>
        <a:effectLst/>
        <a:uFillTx/>
        <a:latin typeface="Helvetica Neue Thin"/>
        <a:ea typeface="Helvetica Neue Thin"/>
        <a:cs typeface="Helvetica Neue Thin"/>
        <a:sym typeface="Helvetica Neue Thi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 Thin"/>
          <a:ea typeface="Helvetica Neue Thin"/>
          <a:cs typeface="Helvetica Neue Thin"/>
        </a:font>
        <a:srgbClr val="333333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Thin"/>
          <a:ea typeface="Helvetica Neue Thin"/>
          <a:cs typeface="Helvetica Neue Thin"/>
        </a:font>
        <a:srgbClr val="333333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Thin"/>
          <a:ea typeface="Helvetica Neue Thin"/>
          <a:cs typeface="Helvetica Neue Thin"/>
        </a:font>
        <a:srgbClr val="333333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Thin"/>
          <a:ea typeface="Helvetica Neue Thin"/>
          <a:cs typeface="Helvetica Neue Thin"/>
        </a:font>
        <a:srgbClr val="33333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7E7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33333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333333"/>
              </a:solidFill>
              <a:prstDash val="solid"/>
              <a:round/>
            </a:ln>
          </a:top>
          <a:bottom>
            <a:ln w="25400" cap="flat">
              <a:solidFill>
                <a:srgbClr val="333333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33333"/>
              </a:solidFill>
              <a:prstDash val="solid"/>
              <a:round/>
            </a:ln>
          </a:top>
          <a:bottom>
            <a:ln w="25400" cap="flat">
              <a:solidFill>
                <a:srgbClr val="333333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Thin"/>
          <a:ea typeface="Helvetica Neue Thin"/>
          <a:cs typeface="Helvetica Neue Thin"/>
        </a:font>
        <a:srgbClr val="333333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CC"/>
          </a:solidFill>
        </a:fill>
      </a:tcStyle>
    </a:wholeTbl>
    <a:band2H>
      <a:tcTxStyle b="def" i="def"/>
      <a:tcStyle>
        <a:tcBdr/>
        <a:fill>
          <a:solidFill>
            <a:srgbClr val="E7E7E7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333333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333333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333333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Thin"/>
          <a:ea typeface="Helvetica Neue Thin"/>
          <a:cs typeface="Helvetica Neue Thin"/>
        </a:font>
        <a:srgbClr val="333333"/>
      </a:tcTxStyle>
      <a:tcStyle>
        <a:tcBdr>
          <a:left>
            <a:ln w="12700" cap="flat">
              <a:solidFill>
                <a:srgbClr val="333333"/>
              </a:solidFill>
              <a:prstDash val="solid"/>
              <a:round/>
            </a:ln>
          </a:left>
          <a:right>
            <a:ln w="12700" cap="flat">
              <a:solidFill>
                <a:srgbClr val="333333"/>
              </a:solidFill>
              <a:prstDash val="solid"/>
              <a:round/>
            </a:ln>
          </a:right>
          <a:top>
            <a:ln w="12700" cap="flat">
              <a:solidFill>
                <a:srgbClr val="333333"/>
              </a:solidFill>
              <a:prstDash val="solid"/>
              <a:round/>
            </a:ln>
          </a:top>
          <a:bottom>
            <a:ln w="12700" cap="flat">
              <a:solidFill>
                <a:srgbClr val="333333"/>
              </a:solidFill>
              <a:prstDash val="solid"/>
              <a:round/>
            </a:ln>
          </a:bottom>
          <a:insideH>
            <a:ln w="12700" cap="flat">
              <a:solidFill>
                <a:srgbClr val="333333"/>
              </a:solidFill>
              <a:prstDash val="solid"/>
              <a:round/>
            </a:ln>
          </a:insideH>
          <a:insideV>
            <a:ln w="12700" cap="flat">
              <a:solidFill>
                <a:srgbClr val="333333"/>
              </a:solidFill>
              <a:prstDash val="solid"/>
              <a:round/>
            </a:ln>
          </a:insideV>
        </a:tcBdr>
        <a:fill>
          <a:solidFill>
            <a:srgbClr val="333333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333333"/>
      </a:tcTxStyle>
      <a:tcStyle>
        <a:tcBdr>
          <a:left>
            <a:ln w="12700" cap="flat">
              <a:solidFill>
                <a:srgbClr val="333333"/>
              </a:solidFill>
              <a:prstDash val="solid"/>
              <a:round/>
            </a:ln>
          </a:left>
          <a:right>
            <a:ln w="12700" cap="flat">
              <a:solidFill>
                <a:srgbClr val="333333"/>
              </a:solidFill>
              <a:prstDash val="solid"/>
              <a:round/>
            </a:ln>
          </a:right>
          <a:top>
            <a:ln w="12700" cap="flat">
              <a:solidFill>
                <a:srgbClr val="333333"/>
              </a:solidFill>
              <a:prstDash val="solid"/>
              <a:round/>
            </a:ln>
          </a:top>
          <a:bottom>
            <a:ln w="12700" cap="flat">
              <a:solidFill>
                <a:srgbClr val="333333"/>
              </a:solidFill>
              <a:prstDash val="solid"/>
              <a:round/>
            </a:ln>
          </a:bottom>
          <a:insideH>
            <a:ln w="12700" cap="flat">
              <a:solidFill>
                <a:srgbClr val="333333"/>
              </a:solidFill>
              <a:prstDash val="solid"/>
              <a:round/>
            </a:ln>
          </a:insideH>
          <a:insideV>
            <a:ln w="12700" cap="flat">
              <a:solidFill>
                <a:srgbClr val="333333"/>
              </a:solidFill>
              <a:prstDash val="solid"/>
              <a:round/>
            </a:ln>
          </a:insideV>
        </a:tcBdr>
        <a:fill>
          <a:solidFill>
            <a:srgbClr val="333333">
              <a:alpha val="20000"/>
            </a:srgb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333333"/>
      </a:tcTxStyle>
      <a:tcStyle>
        <a:tcBdr>
          <a:left>
            <a:ln w="12700" cap="flat">
              <a:solidFill>
                <a:srgbClr val="333333"/>
              </a:solidFill>
              <a:prstDash val="solid"/>
              <a:round/>
            </a:ln>
          </a:left>
          <a:right>
            <a:ln w="12700" cap="flat">
              <a:solidFill>
                <a:srgbClr val="333333"/>
              </a:solidFill>
              <a:prstDash val="solid"/>
              <a:round/>
            </a:ln>
          </a:right>
          <a:top>
            <a:ln w="50800" cap="flat">
              <a:solidFill>
                <a:srgbClr val="333333"/>
              </a:solidFill>
              <a:prstDash val="solid"/>
              <a:round/>
            </a:ln>
          </a:top>
          <a:bottom>
            <a:ln w="12700" cap="flat">
              <a:solidFill>
                <a:srgbClr val="333333"/>
              </a:solidFill>
              <a:prstDash val="solid"/>
              <a:round/>
            </a:ln>
          </a:bottom>
          <a:insideH>
            <a:ln w="12700" cap="flat">
              <a:solidFill>
                <a:srgbClr val="333333"/>
              </a:solidFill>
              <a:prstDash val="solid"/>
              <a:round/>
            </a:ln>
          </a:insideH>
          <a:insideV>
            <a:ln w="12700" cap="flat">
              <a:solidFill>
                <a:srgbClr val="333333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333333"/>
      </a:tcTxStyle>
      <a:tcStyle>
        <a:tcBdr>
          <a:left>
            <a:ln w="12700" cap="flat">
              <a:solidFill>
                <a:srgbClr val="333333"/>
              </a:solidFill>
              <a:prstDash val="solid"/>
              <a:round/>
            </a:ln>
          </a:left>
          <a:right>
            <a:ln w="12700" cap="flat">
              <a:solidFill>
                <a:srgbClr val="333333"/>
              </a:solidFill>
              <a:prstDash val="solid"/>
              <a:round/>
            </a:ln>
          </a:right>
          <a:top>
            <a:ln w="12700" cap="flat">
              <a:solidFill>
                <a:srgbClr val="333333"/>
              </a:solidFill>
              <a:prstDash val="solid"/>
              <a:round/>
            </a:ln>
          </a:top>
          <a:bottom>
            <a:ln w="25400" cap="flat">
              <a:solidFill>
                <a:srgbClr val="333333"/>
              </a:solidFill>
              <a:prstDash val="solid"/>
              <a:round/>
            </a:ln>
          </a:bottom>
          <a:insideH>
            <a:ln w="12700" cap="flat">
              <a:solidFill>
                <a:srgbClr val="333333"/>
              </a:solidFill>
              <a:prstDash val="solid"/>
              <a:round/>
            </a:ln>
          </a:insideH>
          <a:insideV>
            <a:ln w="12700" cap="flat">
              <a:solidFill>
                <a:srgbClr val="333333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2200">
        <a:latin typeface="+mn-lt"/>
        <a:ea typeface="+mn-ea"/>
        <a:cs typeface="+mn-cs"/>
        <a:sym typeface="Lucida Grande"/>
      </a:defRPr>
    </a:lvl1pPr>
    <a:lvl2pPr indent="228600" defTabSz="457200" latinLnBrk="0">
      <a:defRPr sz="2200">
        <a:latin typeface="+mn-lt"/>
        <a:ea typeface="+mn-ea"/>
        <a:cs typeface="+mn-cs"/>
        <a:sym typeface="Lucida Grande"/>
      </a:defRPr>
    </a:lvl2pPr>
    <a:lvl3pPr indent="457200" defTabSz="457200" latinLnBrk="0">
      <a:defRPr sz="2200">
        <a:latin typeface="+mn-lt"/>
        <a:ea typeface="+mn-ea"/>
        <a:cs typeface="+mn-cs"/>
        <a:sym typeface="Lucida Grande"/>
      </a:defRPr>
    </a:lvl3pPr>
    <a:lvl4pPr indent="685800" defTabSz="457200" latinLnBrk="0">
      <a:defRPr sz="2200">
        <a:latin typeface="+mn-lt"/>
        <a:ea typeface="+mn-ea"/>
        <a:cs typeface="+mn-cs"/>
        <a:sym typeface="Lucida Grande"/>
      </a:defRPr>
    </a:lvl4pPr>
    <a:lvl5pPr indent="914400" defTabSz="457200" latinLnBrk="0">
      <a:defRPr sz="2200">
        <a:latin typeface="+mn-lt"/>
        <a:ea typeface="+mn-ea"/>
        <a:cs typeface="+mn-cs"/>
        <a:sym typeface="Lucida Grande"/>
      </a:defRPr>
    </a:lvl5pPr>
    <a:lvl6pPr indent="1143000" defTabSz="457200" latinLnBrk="0">
      <a:defRPr sz="2200">
        <a:latin typeface="+mn-lt"/>
        <a:ea typeface="+mn-ea"/>
        <a:cs typeface="+mn-cs"/>
        <a:sym typeface="Lucida Grande"/>
      </a:defRPr>
    </a:lvl6pPr>
    <a:lvl7pPr indent="1371600" defTabSz="457200" latinLnBrk="0">
      <a:defRPr sz="2200">
        <a:latin typeface="+mn-lt"/>
        <a:ea typeface="+mn-ea"/>
        <a:cs typeface="+mn-cs"/>
        <a:sym typeface="Lucida Grande"/>
      </a:defRPr>
    </a:lvl7pPr>
    <a:lvl8pPr indent="1600200" defTabSz="457200" latinLnBrk="0">
      <a:defRPr sz="2200">
        <a:latin typeface="+mn-lt"/>
        <a:ea typeface="+mn-ea"/>
        <a:cs typeface="+mn-cs"/>
        <a:sym typeface="Lucida Grande"/>
      </a:defRPr>
    </a:lvl8pPr>
    <a:lvl9pPr indent="1828800" defTabSz="457200" latinLnBrk="0">
      <a:defRPr sz="2200">
        <a:latin typeface="+mn-lt"/>
        <a:ea typeface="+mn-ea"/>
        <a:cs typeface="+mn-cs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Mas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975360" y="2623537"/>
            <a:ext cx="11054081" cy="29035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1950720" y="5527040"/>
            <a:ext cx="9103360" cy="42265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6390131" y="9144000"/>
            <a:ext cx="224537" cy="21056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defTabSz="584200">
              <a:lnSpc>
                <a:spcPct val="100000"/>
              </a:lnSpc>
              <a:spcBef>
                <a:spcPts val="0"/>
              </a:spcBef>
              <a:defRPr cap="all" sz="1500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80000"/>
        </a:lnSpc>
        <a:spcBef>
          <a:spcPts val="5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333333"/>
          </a:solidFill>
          <a:uFillTx/>
          <a:latin typeface="Helvetica Neue UltraLight"/>
          <a:ea typeface="Helvetica Neue UltraLight"/>
          <a:cs typeface="Helvetica Neue UltraLight"/>
          <a:sym typeface="Helvetica Neue UltraLight"/>
        </a:defRPr>
      </a:lvl1pPr>
      <a:lvl2pPr marL="0" marR="0" indent="0" algn="ctr" defTabSz="457200" rtl="0" latinLnBrk="0">
        <a:lnSpc>
          <a:spcPct val="80000"/>
        </a:lnSpc>
        <a:spcBef>
          <a:spcPts val="5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333333"/>
          </a:solidFill>
          <a:uFillTx/>
          <a:latin typeface="Helvetica Neue UltraLight"/>
          <a:ea typeface="Helvetica Neue UltraLight"/>
          <a:cs typeface="Helvetica Neue UltraLight"/>
          <a:sym typeface="Helvetica Neue UltraLight"/>
        </a:defRPr>
      </a:lvl2pPr>
      <a:lvl3pPr marL="0" marR="0" indent="0" algn="ctr" defTabSz="457200" rtl="0" latinLnBrk="0">
        <a:lnSpc>
          <a:spcPct val="80000"/>
        </a:lnSpc>
        <a:spcBef>
          <a:spcPts val="5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333333"/>
          </a:solidFill>
          <a:uFillTx/>
          <a:latin typeface="Helvetica Neue UltraLight"/>
          <a:ea typeface="Helvetica Neue UltraLight"/>
          <a:cs typeface="Helvetica Neue UltraLight"/>
          <a:sym typeface="Helvetica Neue UltraLight"/>
        </a:defRPr>
      </a:lvl3pPr>
      <a:lvl4pPr marL="0" marR="0" indent="0" algn="ctr" defTabSz="457200" rtl="0" latinLnBrk="0">
        <a:lnSpc>
          <a:spcPct val="80000"/>
        </a:lnSpc>
        <a:spcBef>
          <a:spcPts val="5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333333"/>
          </a:solidFill>
          <a:uFillTx/>
          <a:latin typeface="Helvetica Neue UltraLight"/>
          <a:ea typeface="Helvetica Neue UltraLight"/>
          <a:cs typeface="Helvetica Neue UltraLight"/>
          <a:sym typeface="Helvetica Neue UltraLight"/>
        </a:defRPr>
      </a:lvl4pPr>
      <a:lvl5pPr marL="0" marR="0" indent="0" algn="ctr" defTabSz="457200" rtl="0" latinLnBrk="0">
        <a:lnSpc>
          <a:spcPct val="80000"/>
        </a:lnSpc>
        <a:spcBef>
          <a:spcPts val="5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333333"/>
          </a:solidFill>
          <a:uFillTx/>
          <a:latin typeface="Helvetica Neue UltraLight"/>
          <a:ea typeface="Helvetica Neue UltraLight"/>
          <a:cs typeface="Helvetica Neue UltraLight"/>
          <a:sym typeface="Helvetica Neue UltraLight"/>
        </a:defRPr>
      </a:lvl5pPr>
      <a:lvl6pPr marL="0" marR="0" indent="0" algn="ctr" defTabSz="457200" rtl="0" latinLnBrk="0">
        <a:lnSpc>
          <a:spcPct val="80000"/>
        </a:lnSpc>
        <a:spcBef>
          <a:spcPts val="5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333333"/>
          </a:solidFill>
          <a:uFillTx/>
          <a:latin typeface="Helvetica Neue UltraLight"/>
          <a:ea typeface="Helvetica Neue UltraLight"/>
          <a:cs typeface="Helvetica Neue UltraLight"/>
          <a:sym typeface="Helvetica Neue UltraLight"/>
        </a:defRPr>
      </a:lvl6pPr>
      <a:lvl7pPr marL="0" marR="0" indent="0" algn="ctr" defTabSz="457200" rtl="0" latinLnBrk="0">
        <a:lnSpc>
          <a:spcPct val="80000"/>
        </a:lnSpc>
        <a:spcBef>
          <a:spcPts val="5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333333"/>
          </a:solidFill>
          <a:uFillTx/>
          <a:latin typeface="Helvetica Neue UltraLight"/>
          <a:ea typeface="Helvetica Neue UltraLight"/>
          <a:cs typeface="Helvetica Neue UltraLight"/>
          <a:sym typeface="Helvetica Neue UltraLight"/>
        </a:defRPr>
      </a:lvl7pPr>
      <a:lvl8pPr marL="0" marR="0" indent="0" algn="ctr" defTabSz="457200" rtl="0" latinLnBrk="0">
        <a:lnSpc>
          <a:spcPct val="80000"/>
        </a:lnSpc>
        <a:spcBef>
          <a:spcPts val="5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333333"/>
          </a:solidFill>
          <a:uFillTx/>
          <a:latin typeface="Helvetica Neue UltraLight"/>
          <a:ea typeface="Helvetica Neue UltraLight"/>
          <a:cs typeface="Helvetica Neue UltraLight"/>
          <a:sym typeface="Helvetica Neue UltraLight"/>
        </a:defRPr>
      </a:lvl8pPr>
      <a:lvl9pPr marL="0" marR="0" indent="0" algn="ctr" defTabSz="457200" rtl="0" latinLnBrk="0">
        <a:lnSpc>
          <a:spcPct val="80000"/>
        </a:lnSpc>
        <a:spcBef>
          <a:spcPts val="5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333333"/>
          </a:solidFill>
          <a:uFillTx/>
          <a:latin typeface="Helvetica Neue UltraLight"/>
          <a:ea typeface="Helvetica Neue UltraLight"/>
          <a:cs typeface="Helvetica Neue UltraLight"/>
          <a:sym typeface="Helvetica Neue UltraLight"/>
        </a:defRPr>
      </a:lvl9pPr>
    </p:titleStyle>
    <p:bodyStyle>
      <a:lvl1pPr marL="0" marR="0" indent="0" algn="l" defTabSz="584200" rtl="0" latinLnBrk="0">
        <a:lnSpc>
          <a:spcPct val="110000"/>
        </a:lnSpc>
        <a:spcBef>
          <a:spcPts val="3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4C4C4C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1pPr>
      <a:lvl2pPr marL="0" marR="0" indent="0" algn="l" defTabSz="584200" rtl="0" latinLnBrk="0">
        <a:lnSpc>
          <a:spcPct val="110000"/>
        </a:lnSpc>
        <a:spcBef>
          <a:spcPts val="3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4C4C4C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2pPr>
      <a:lvl3pPr marL="0" marR="0" indent="0" algn="l" defTabSz="584200" rtl="0" latinLnBrk="0">
        <a:lnSpc>
          <a:spcPct val="110000"/>
        </a:lnSpc>
        <a:spcBef>
          <a:spcPts val="3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4C4C4C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3pPr>
      <a:lvl4pPr marL="0" marR="0" indent="0" algn="l" defTabSz="584200" rtl="0" latinLnBrk="0">
        <a:lnSpc>
          <a:spcPct val="110000"/>
        </a:lnSpc>
        <a:spcBef>
          <a:spcPts val="3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4C4C4C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4pPr>
      <a:lvl5pPr marL="0" marR="0" indent="0" algn="l" defTabSz="584200" rtl="0" latinLnBrk="0">
        <a:lnSpc>
          <a:spcPct val="110000"/>
        </a:lnSpc>
        <a:spcBef>
          <a:spcPts val="3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4C4C4C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5pPr>
      <a:lvl6pPr marL="0" marR="0" indent="0" algn="l" defTabSz="584200" rtl="0" latinLnBrk="0">
        <a:lnSpc>
          <a:spcPct val="110000"/>
        </a:lnSpc>
        <a:spcBef>
          <a:spcPts val="3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4C4C4C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6pPr>
      <a:lvl7pPr marL="0" marR="0" indent="0" algn="l" defTabSz="584200" rtl="0" latinLnBrk="0">
        <a:lnSpc>
          <a:spcPct val="110000"/>
        </a:lnSpc>
        <a:spcBef>
          <a:spcPts val="3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4C4C4C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7pPr>
      <a:lvl8pPr marL="0" marR="0" indent="0" algn="l" defTabSz="584200" rtl="0" latinLnBrk="0">
        <a:lnSpc>
          <a:spcPct val="110000"/>
        </a:lnSpc>
        <a:spcBef>
          <a:spcPts val="3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4C4C4C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8pPr>
      <a:lvl9pPr marL="0" marR="0" indent="0" algn="l" defTabSz="584200" rtl="0" latinLnBrk="0">
        <a:lnSpc>
          <a:spcPct val="110000"/>
        </a:lnSpc>
        <a:spcBef>
          <a:spcPts val="3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4C4C4C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15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15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15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15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15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15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15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15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15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e"/>
          <p:cNvGrpSpPr/>
          <p:nvPr/>
        </p:nvGrpSpPr>
        <p:grpSpPr>
          <a:xfrm>
            <a:off x="6521035" y="4907225"/>
            <a:ext cx="2535423" cy="3535751"/>
            <a:chOff x="0" y="0"/>
            <a:chExt cx="2535421" cy="3535749"/>
          </a:xfrm>
        </p:grpSpPr>
        <p:sp>
          <p:nvSpPr>
            <p:cNvPr id="20" name="Ligne"/>
            <p:cNvSpPr/>
            <p:nvPr/>
          </p:nvSpPr>
          <p:spPr>
            <a:xfrm flipH="1" flipV="1">
              <a:off x="-1" y="-1"/>
              <a:ext cx="1635747" cy="2635985"/>
            </a:xfrm>
            <a:prstGeom prst="line">
              <a:avLst/>
            </a:prstGeom>
            <a:noFill/>
            <a:ln w="63500" cap="flat">
              <a:solidFill>
                <a:srgbClr val="E5E5E5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grpSp>
          <p:nvGrpSpPr>
            <p:cNvPr id="25" name="Groupe"/>
            <p:cNvGrpSpPr/>
            <p:nvPr/>
          </p:nvGrpSpPr>
          <p:grpSpPr>
            <a:xfrm>
              <a:off x="833791" y="1834119"/>
              <a:ext cx="1701631" cy="1701631"/>
              <a:chOff x="0" y="0"/>
              <a:chExt cx="1701630" cy="1701630"/>
            </a:xfrm>
          </p:grpSpPr>
          <p:sp>
            <p:nvSpPr>
              <p:cNvPr id="21" name="Cercle"/>
              <p:cNvSpPr/>
              <p:nvPr/>
            </p:nvSpPr>
            <p:spPr>
              <a:xfrm>
                <a:off x="0" y="0"/>
                <a:ext cx="1701631" cy="1701631"/>
              </a:xfrm>
              <a:prstGeom prst="ellipse">
                <a:avLst/>
              </a:prstGeom>
              <a:solidFill>
                <a:srgbClr val="DDDDD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defTabSz="584200">
                  <a:lnSpc>
                    <a:spcPct val="100000"/>
                  </a:lnSpc>
                  <a:spcBef>
                    <a:spcPts val="0"/>
                  </a:spcBef>
                  <a:defRPr cap="all"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2" name="LLCE"/>
              <p:cNvSpPr txBox="1"/>
              <p:nvPr/>
            </p:nvSpPr>
            <p:spPr>
              <a:xfrm>
                <a:off x="698414" y="613959"/>
                <a:ext cx="304801" cy="47371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spcBef>
                    <a:spcPts val="0"/>
                  </a:spcBef>
                  <a:defRPr sz="2500">
                    <a:solidFill>
                      <a:srgbClr val="FFFFFF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defRPr>
                </a:lvl1pPr>
              </a:lstStyle>
              <a:p>
                <a:pPr/>
                <a:r>
                  <a:t>+</a:t>
                </a:r>
              </a:p>
            </p:txBody>
          </p:sp>
          <p:sp>
            <p:nvSpPr>
              <p:cNvPr id="23" name="Maths"/>
              <p:cNvSpPr txBox="1"/>
              <p:nvPr/>
            </p:nvSpPr>
            <p:spPr>
              <a:xfrm>
                <a:off x="352498" y="324199"/>
                <a:ext cx="996633" cy="47371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spcBef>
                    <a:spcPts val="0"/>
                  </a:spcBef>
                  <a:defRPr sz="2500">
                    <a:solidFill>
                      <a:srgbClr val="FFFFFF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defRPr>
                </a:lvl1pPr>
              </a:lstStyle>
              <a:p>
                <a:pPr/>
                <a:r>
                  <a:t>Maths</a:t>
                </a:r>
              </a:p>
            </p:txBody>
          </p:sp>
          <p:sp>
            <p:nvSpPr>
              <p:cNvPr id="24" name="LLCE"/>
              <p:cNvSpPr txBox="1"/>
              <p:nvPr/>
            </p:nvSpPr>
            <p:spPr>
              <a:xfrm>
                <a:off x="349640" y="907934"/>
                <a:ext cx="1002349" cy="47371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spcBef>
                    <a:spcPts val="0"/>
                  </a:spcBef>
                  <a:defRPr sz="2500">
                    <a:solidFill>
                      <a:srgbClr val="FFFFFF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defRPr>
                </a:lvl1pPr>
              </a:lstStyle>
              <a:p>
                <a:pPr/>
                <a:r>
                  <a:t>LLCE*</a:t>
                </a:r>
              </a:p>
            </p:txBody>
          </p:sp>
        </p:grpSp>
      </p:grpSp>
      <p:sp>
        <p:nvSpPr>
          <p:cNvPr id="27" name="Ligne"/>
          <p:cNvSpPr/>
          <p:nvPr/>
        </p:nvSpPr>
        <p:spPr>
          <a:xfrm flipH="1">
            <a:off x="5758067" y="3506512"/>
            <a:ext cx="3161682" cy="1809760"/>
          </a:xfrm>
          <a:prstGeom prst="line">
            <a:avLst/>
          </a:prstGeom>
          <a:ln w="25400">
            <a:solidFill>
              <a:srgbClr val="599553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8" name="Ligne"/>
          <p:cNvSpPr/>
          <p:nvPr/>
        </p:nvSpPr>
        <p:spPr>
          <a:xfrm flipH="1">
            <a:off x="3986062" y="4896986"/>
            <a:ext cx="2416612" cy="1301965"/>
          </a:xfrm>
          <a:prstGeom prst="line">
            <a:avLst/>
          </a:prstGeom>
          <a:ln w="25400">
            <a:solidFill>
              <a:schemeClr val="accent6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9" name="Groupe"/>
          <p:cNvSpPr/>
          <p:nvPr/>
        </p:nvSpPr>
        <p:spPr>
          <a:xfrm>
            <a:off x="5166822" y="3541222"/>
            <a:ext cx="2671156" cy="2671155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defTabSz="584200">
              <a:lnSpc>
                <a:spcPct val="100000"/>
              </a:lnSpc>
              <a:spcBef>
                <a:spcPts val="0"/>
              </a:spcBef>
              <a:defRPr cap="all" sz="31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SES</a:t>
            </a:r>
          </a:p>
          <a:p>
            <a:pPr defTabSz="584200">
              <a:lnSpc>
                <a:spcPct val="100000"/>
              </a:lnSpc>
              <a:spcBef>
                <a:spcPts val="0"/>
              </a:spcBef>
              <a:defRPr cap="all" sz="31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+</a:t>
            </a:r>
          </a:p>
          <a:p>
            <a:pPr defTabSz="584200">
              <a:lnSpc>
                <a:spcPct val="100000"/>
              </a:lnSpc>
              <a:spcBef>
                <a:spcPts val="0"/>
              </a:spcBef>
              <a:defRPr cap="all" sz="31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Maths</a:t>
            </a:r>
          </a:p>
          <a:p>
            <a:pPr defTabSz="584200">
              <a:lnSpc>
                <a:spcPct val="100000"/>
              </a:lnSpc>
              <a:spcBef>
                <a:spcPts val="0"/>
              </a:spcBef>
              <a:defRPr cap="all" sz="31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+</a:t>
            </a:r>
          </a:p>
          <a:p>
            <a:pPr defTabSz="584200">
              <a:lnSpc>
                <a:spcPct val="100000"/>
              </a:lnSpc>
              <a:spcBef>
                <a:spcPts val="0"/>
              </a:spcBef>
              <a:defRPr cap="all" sz="31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LLCE*</a:t>
            </a:r>
          </a:p>
        </p:txBody>
      </p:sp>
      <p:sp>
        <p:nvSpPr>
          <p:cNvPr id="30" name="Cercle"/>
          <p:cNvSpPr/>
          <p:nvPr/>
        </p:nvSpPr>
        <p:spPr>
          <a:xfrm>
            <a:off x="8544828" y="2389586"/>
            <a:ext cx="1701631" cy="1701631"/>
          </a:xfrm>
          <a:prstGeom prst="ellipse">
            <a:avLst/>
          </a:prstGeom>
          <a:solidFill>
            <a:srgbClr val="599553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584200">
              <a:lnSpc>
                <a:spcPct val="100000"/>
              </a:lnSpc>
              <a:spcBef>
                <a:spcPts val="0"/>
              </a:spcBef>
              <a:defRPr cap="all" sz="2400">
                <a:solidFill>
                  <a:srgbClr val="FFFFFF"/>
                </a:solidFill>
              </a:defRPr>
            </a:pPr>
          </a:p>
        </p:txBody>
      </p:sp>
      <p:sp>
        <p:nvSpPr>
          <p:cNvPr id="31" name="Maths"/>
          <p:cNvSpPr txBox="1"/>
          <p:nvPr/>
        </p:nvSpPr>
        <p:spPr>
          <a:xfrm>
            <a:off x="8897328" y="3327180"/>
            <a:ext cx="996633" cy="4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spcBef>
                <a:spcPts val="0"/>
              </a:spcBef>
              <a:defRPr sz="25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Maths</a:t>
            </a:r>
          </a:p>
        </p:txBody>
      </p:sp>
      <p:sp>
        <p:nvSpPr>
          <p:cNvPr id="32" name="SVT"/>
          <p:cNvSpPr txBox="1"/>
          <p:nvPr/>
        </p:nvSpPr>
        <p:spPr>
          <a:xfrm>
            <a:off x="6221234" y="2310720"/>
            <a:ext cx="556604" cy="386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spcBef>
                <a:spcPts val="0"/>
              </a:spcBef>
              <a:defRPr sz="19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SVT</a:t>
            </a:r>
          </a:p>
        </p:txBody>
      </p:sp>
      <p:sp>
        <p:nvSpPr>
          <p:cNvPr id="33" name="Humanités LP"/>
          <p:cNvSpPr txBox="1"/>
          <p:nvPr/>
        </p:nvSpPr>
        <p:spPr>
          <a:xfrm>
            <a:off x="5684704" y="7058370"/>
            <a:ext cx="1629665" cy="386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spcBef>
                <a:spcPts val="0"/>
              </a:spcBef>
              <a:defRPr sz="19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Humanités LP</a:t>
            </a:r>
          </a:p>
        </p:txBody>
      </p:sp>
      <p:sp>
        <p:nvSpPr>
          <p:cNvPr id="34" name="Arts"/>
          <p:cNvSpPr txBox="1"/>
          <p:nvPr/>
        </p:nvSpPr>
        <p:spPr>
          <a:xfrm>
            <a:off x="4088096" y="3325630"/>
            <a:ext cx="547676" cy="386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spcBef>
                <a:spcPts val="0"/>
              </a:spcBef>
              <a:defRPr sz="19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Arts</a:t>
            </a:r>
          </a:p>
        </p:txBody>
      </p:sp>
      <p:grpSp>
        <p:nvGrpSpPr>
          <p:cNvPr id="41" name="Groupe"/>
          <p:cNvGrpSpPr/>
          <p:nvPr/>
        </p:nvGrpSpPr>
        <p:grpSpPr>
          <a:xfrm>
            <a:off x="9459714" y="-11961"/>
            <a:ext cx="4335826" cy="5410129"/>
            <a:chOff x="41684" y="164364"/>
            <a:chExt cx="4335824" cy="5410128"/>
          </a:xfrm>
        </p:grpSpPr>
        <p:sp>
          <p:nvSpPr>
            <p:cNvPr id="35" name="Ligne"/>
            <p:cNvSpPr/>
            <p:nvPr/>
          </p:nvSpPr>
          <p:spPr>
            <a:xfrm>
              <a:off x="744472" y="3707909"/>
              <a:ext cx="686447" cy="192374"/>
            </a:xfrm>
            <a:prstGeom prst="line">
              <a:avLst/>
            </a:prstGeom>
            <a:noFill/>
            <a:ln w="25400" cap="flat">
              <a:solidFill>
                <a:srgbClr val="59955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36" name="Ligne"/>
            <p:cNvSpPr/>
            <p:nvPr/>
          </p:nvSpPr>
          <p:spPr>
            <a:xfrm flipV="1">
              <a:off x="41684" y="1701351"/>
              <a:ext cx="208671" cy="836923"/>
            </a:xfrm>
            <a:prstGeom prst="line">
              <a:avLst/>
            </a:prstGeom>
            <a:noFill/>
            <a:ln w="25400" cap="flat">
              <a:solidFill>
                <a:srgbClr val="59955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37" name="Ligne"/>
            <p:cNvSpPr/>
            <p:nvPr/>
          </p:nvSpPr>
          <p:spPr>
            <a:xfrm flipH="1">
              <a:off x="672134" y="2424647"/>
              <a:ext cx="971740" cy="530773"/>
            </a:xfrm>
            <a:prstGeom prst="line">
              <a:avLst/>
            </a:prstGeom>
            <a:noFill/>
            <a:ln w="25400" cap="flat">
              <a:solidFill>
                <a:srgbClr val="59955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38" name="LICENCES…"/>
            <p:cNvSpPr txBox="1"/>
            <p:nvPr/>
          </p:nvSpPr>
          <p:spPr>
            <a:xfrm>
              <a:off x="1686318" y="166783"/>
              <a:ext cx="2015712" cy="35228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>
                <a:spcBef>
                  <a:spcPts val="700"/>
                </a:spcBef>
                <a:defRPr b="1" sz="1700" u="sng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LICENCES</a:t>
              </a:r>
            </a:p>
            <a:p>
              <a:pPr algn="l">
                <a:spcBef>
                  <a:spcPts val="700"/>
                </a:spcBef>
                <a:defRPr b="1" sz="1700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Economie – gestion</a:t>
              </a:r>
            </a:p>
            <a:p>
              <a:pPr algn="l">
                <a:spcBef>
                  <a:spcPts val="700"/>
                </a:spcBef>
                <a:defRPr b="1" sz="1700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MSH / AES</a:t>
              </a:r>
            </a:p>
            <a:p>
              <a:pPr algn="l">
                <a:spcBef>
                  <a:spcPts val="700"/>
                </a:spcBef>
                <a:buSzPct val="100000"/>
                <a:buChar char="-"/>
                <a:defRPr b="1" sz="1700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TQM</a:t>
              </a:r>
            </a:p>
            <a:p>
              <a:pPr algn="l">
                <a:spcBef>
                  <a:spcPts val="700"/>
                </a:spcBef>
                <a:buSzPct val="100000"/>
                <a:buChar char="-"/>
                <a:defRPr b="1" sz="1700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 Psychologie</a:t>
              </a:r>
            </a:p>
            <a:p>
              <a:pPr algn="l">
                <a:spcBef>
                  <a:spcPts val="700"/>
                </a:spcBef>
                <a:defRPr b="1" sz="1700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MIASH</a:t>
              </a:r>
            </a:p>
            <a:p>
              <a:pPr algn="l">
                <a:spcBef>
                  <a:spcPts val="700"/>
                </a:spcBef>
                <a:defRPr b="1" sz="1700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DCG</a:t>
              </a:r>
            </a:p>
            <a:p>
              <a:pPr algn="l">
                <a:spcBef>
                  <a:spcPts val="700"/>
                </a:spcBef>
                <a:defRPr b="1" sz="1700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Administration publique</a:t>
              </a:r>
            </a:p>
            <a:p>
              <a:pPr algn="l">
                <a:spcBef>
                  <a:spcPts val="700"/>
                </a:spcBef>
                <a:defRPr b="1" sz="1700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Droit</a:t>
              </a:r>
            </a:p>
            <a:p>
              <a:pPr algn="l">
                <a:spcBef>
                  <a:spcPts val="700"/>
                </a:spcBef>
                <a:defRPr b="1" sz="1700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LEA</a:t>
              </a:r>
            </a:p>
          </p:txBody>
        </p:sp>
        <p:sp>
          <p:nvSpPr>
            <p:cNvPr id="39" name="CPGE…"/>
            <p:cNvSpPr txBox="1"/>
            <p:nvPr/>
          </p:nvSpPr>
          <p:spPr>
            <a:xfrm>
              <a:off x="247944" y="164364"/>
              <a:ext cx="1091456" cy="20942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>
                <a:spcBef>
                  <a:spcPts val="700"/>
                </a:spcBef>
                <a:defRPr b="1" sz="1700" u="sng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CPGE</a:t>
              </a:r>
            </a:p>
            <a:p>
              <a:pPr algn="l">
                <a:spcBef>
                  <a:spcPts val="700"/>
                </a:spcBef>
                <a:defRPr b="1" sz="1700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B/L (LSS)</a:t>
              </a:r>
            </a:p>
            <a:p>
              <a:pPr algn="l">
                <a:spcBef>
                  <a:spcPts val="700"/>
                </a:spcBef>
                <a:defRPr b="1" sz="1700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ECE</a:t>
              </a:r>
            </a:p>
            <a:p>
              <a:pPr algn="l">
                <a:spcBef>
                  <a:spcPts val="700"/>
                </a:spcBef>
                <a:defRPr b="1" sz="1700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D2</a:t>
              </a:r>
            </a:p>
            <a:p>
              <a:pPr algn="l">
                <a:spcBef>
                  <a:spcPts val="700"/>
                </a:spcBef>
                <a:defRPr b="1" sz="1700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DCG</a:t>
              </a:r>
            </a:p>
            <a:p>
              <a:pPr algn="l">
                <a:spcBef>
                  <a:spcPts val="700"/>
                </a:spcBef>
                <a:defRPr b="1" sz="1700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D1</a:t>
              </a:r>
            </a:p>
          </p:txBody>
        </p:sp>
        <p:sp>
          <p:nvSpPr>
            <p:cNvPr id="40" name="DUT…"/>
            <p:cNvSpPr txBox="1"/>
            <p:nvPr/>
          </p:nvSpPr>
          <p:spPr>
            <a:xfrm>
              <a:off x="1483114" y="3783792"/>
              <a:ext cx="2894396" cy="1790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>
                <a:spcBef>
                  <a:spcPts val="700"/>
                </a:spcBef>
                <a:defRPr b="1" sz="1700" u="sng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DUT</a:t>
              </a:r>
            </a:p>
            <a:p>
              <a:pPr algn="l">
                <a:spcBef>
                  <a:spcPts val="700"/>
                </a:spcBef>
                <a:defRPr b="1" sz="1700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GEA</a:t>
              </a:r>
            </a:p>
            <a:p>
              <a:pPr algn="l">
                <a:spcBef>
                  <a:spcPts val="700"/>
                </a:spcBef>
                <a:defRPr b="1" sz="1700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GACO</a:t>
              </a:r>
            </a:p>
            <a:p>
              <a:pPr algn="l">
                <a:spcBef>
                  <a:spcPts val="700"/>
                </a:spcBef>
                <a:defRPr b="1" sz="1700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Techniques de commercialisation</a:t>
              </a:r>
            </a:p>
            <a:p>
              <a:pPr algn="l">
                <a:spcBef>
                  <a:spcPts val="700"/>
                </a:spcBef>
                <a:defRPr b="1" sz="1700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Carrières sociales</a:t>
              </a:r>
            </a:p>
          </p:txBody>
        </p:sp>
      </p:grpSp>
      <p:grpSp>
        <p:nvGrpSpPr>
          <p:cNvPr id="48" name="Groupe"/>
          <p:cNvGrpSpPr/>
          <p:nvPr/>
        </p:nvGrpSpPr>
        <p:grpSpPr>
          <a:xfrm>
            <a:off x="212" y="2691090"/>
            <a:ext cx="4160776" cy="5863974"/>
            <a:chOff x="0" y="0"/>
            <a:chExt cx="4160775" cy="5863973"/>
          </a:xfrm>
        </p:grpSpPr>
        <p:sp>
          <p:nvSpPr>
            <p:cNvPr id="42" name="Ligne"/>
            <p:cNvSpPr/>
            <p:nvPr/>
          </p:nvSpPr>
          <p:spPr>
            <a:xfrm flipH="1" flipV="1">
              <a:off x="1871127" y="2131366"/>
              <a:ext cx="1684901" cy="1451024"/>
            </a:xfrm>
            <a:prstGeom prst="line">
              <a:avLst/>
            </a:prstGeom>
            <a:noFill/>
            <a:ln w="25400" cap="flat">
              <a:solidFill>
                <a:schemeClr val="accent6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43" name="Ligne"/>
            <p:cNvSpPr/>
            <p:nvPr/>
          </p:nvSpPr>
          <p:spPr>
            <a:xfrm flipH="1">
              <a:off x="3053551" y="3746850"/>
              <a:ext cx="523356" cy="1667306"/>
            </a:xfrm>
            <a:prstGeom prst="line">
              <a:avLst/>
            </a:prstGeom>
            <a:noFill/>
            <a:ln w="25400" cap="flat">
              <a:solidFill>
                <a:schemeClr val="accent6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44" name="Ligne"/>
            <p:cNvSpPr/>
            <p:nvPr/>
          </p:nvSpPr>
          <p:spPr>
            <a:xfrm>
              <a:off x="1529206" y="3649270"/>
              <a:ext cx="1629666" cy="1"/>
            </a:xfrm>
            <a:prstGeom prst="line">
              <a:avLst/>
            </a:prstGeom>
            <a:noFill/>
            <a:ln w="25400" cap="flat">
              <a:solidFill>
                <a:schemeClr val="accent6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45" name="LICENCES…"/>
            <p:cNvSpPr txBox="1"/>
            <p:nvPr/>
          </p:nvSpPr>
          <p:spPr>
            <a:xfrm>
              <a:off x="23941" y="0"/>
              <a:ext cx="2428339" cy="28269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>
                <a:spcBef>
                  <a:spcPts val="700"/>
                </a:spcBef>
                <a:defRPr b="1" sz="1700" u="sng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LICENCES</a:t>
              </a:r>
            </a:p>
            <a:p>
              <a:pPr algn="l">
                <a:spcBef>
                  <a:spcPts val="700"/>
                </a:spcBef>
                <a:defRPr b="1" sz="1700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LEA</a:t>
              </a:r>
            </a:p>
            <a:p>
              <a:pPr algn="l">
                <a:spcBef>
                  <a:spcPts val="700"/>
                </a:spcBef>
                <a:defRPr b="1" sz="1700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Communication</a:t>
              </a:r>
            </a:p>
            <a:p>
              <a:pPr algn="l">
                <a:spcBef>
                  <a:spcPts val="700"/>
                </a:spcBef>
                <a:defRPr b="1" sz="1700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LLCR</a:t>
              </a:r>
            </a:p>
            <a:p>
              <a:pPr algn="l">
                <a:spcBef>
                  <a:spcPts val="700"/>
                </a:spcBef>
                <a:defRPr b="1" sz="1700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Sciences sociales</a:t>
              </a:r>
            </a:p>
            <a:p>
              <a:pPr algn="l">
                <a:spcBef>
                  <a:spcPts val="700"/>
                </a:spcBef>
                <a:defRPr b="1" sz="1700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Sciences de l’Homme</a:t>
              </a:r>
            </a:p>
            <a:p>
              <a:pPr algn="l">
                <a:spcBef>
                  <a:spcPts val="700"/>
                </a:spcBef>
                <a:defRPr b="1" sz="1700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Géographie – Aménagement du territoire</a:t>
              </a:r>
            </a:p>
          </p:txBody>
        </p:sp>
        <p:sp>
          <p:nvSpPr>
            <p:cNvPr id="46" name="ECOLES…"/>
            <p:cNvSpPr txBox="1"/>
            <p:nvPr/>
          </p:nvSpPr>
          <p:spPr>
            <a:xfrm>
              <a:off x="0" y="3420849"/>
              <a:ext cx="2894394" cy="6655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>
                <a:spcBef>
                  <a:spcPts val="700"/>
                </a:spcBef>
                <a:defRPr b="1" sz="1700" u="sng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ECOLES</a:t>
              </a:r>
            </a:p>
            <a:p>
              <a:pPr algn="l">
                <a:spcBef>
                  <a:spcPts val="700"/>
                </a:spcBef>
                <a:defRPr b="1" sz="1700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Formations du social</a:t>
              </a:r>
            </a:p>
          </p:txBody>
        </p:sp>
        <p:sp>
          <p:nvSpPr>
            <p:cNvPr id="47" name="DUT…"/>
            <p:cNvSpPr txBox="1"/>
            <p:nvPr/>
          </p:nvSpPr>
          <p:spPr>
            <a:xfrm>
              <a:off x="1266380" y="4680298"/>
              <a:ext cx="2894396" cy="11836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>
                <a:spcBef>
                  <a:spcPts val="700"/>
                </a:spcBef>
                <a:defRPr b="1" sz="1700" u="sng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DUT</a:t>
              </a:r>
            </a:p>
            <a:p>
              <a:pPr algn="l">
                <a:spcBef>
                  <a:spcPts val="700"/>
                </a:spcBef>
                <a:defRPr b="1" sz="1700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Information communication</a:t>
              </a:r>
            </a:p>
            <a:p>
              <a:pPr algn="l">
                <a:spcBef>
                  <a:spcPts val="700"/>
                </a:spcBef>
                <a:defRPr b="1" sz="1700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- Carrières sociales</a:t>
              </a:r>
            </a:p>
          </p:txBody>
        </p:sp>
      </p:grpSp>
      <p:grpSp>
        <p:nvGrpSpPr>
          <p:cNvPr id="53" name="Groupe"/>
          <p:cNvGrpSpPr/>
          <p:nvPr/>
        </p:nvGrpSpPr>
        <p:grpSpPr>
          <a:xfrm>
            <a:off x="2757598" y="5488373"/>
            <a:ext cx="1703977" cy="1703977"/>
            <a:chOff x="0" y="0"/>
            <a:chExt cx="1703976" cy="1703976"/>
          </a:xfrm>
        </p:grpSpPr>
        <p:sp>
          <p:nvSpPr>
            <p:cNvPr id="49" name="Cercle"/>
            <p:cNvSpPr/>
            <p:nvPr/>
          </p:nvSpPr>
          <p:spPr>
            <a:xfrm>
              <a:off x="0" y="0"/>
              <a:ext cx="1703977" cy="1703977"/>
            </a:xfrm>
            <a:prstGeom prst="ellipse">
              <a:avLst/>
            </a:prstGeom>
            <a:gradFill flip="none" rotWithShape="1">
              <a:gsLst>
                <a:gs pos="0">
                  <a:srgbClr val="885CB1"/>
                </a:gs>
                <a:gs pos="100000">
                  <a:schemeClr val="accent6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84200">
                <a:lnSpc>
                  <a:spcPct val="100000"/>
                </a:lnSpc>
                <a:spcBef>
                  <a:spcPts val="0"/>
                </a:spcBef>
                <a:defRPr cap="all"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0" name="LLCE"/>
            <p:cNvSpPr txBox="1"/>
            <p:nvPr/>
          </p:nvSpPr>
          <p:spPr>
            <a:xfrm>
              <a:off x="350814" y="957976"/>
              <a:ext cx="1002348" cy="4737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spcBef>
                  <a:spcPts val="0"/>
                </a:spcBef>
                <a:defRPr sz="25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/>
              <a:r>
                <a:t>LLCE*</a:t>
              </a:r>
            </a:p>
          </p:txBody>
        </p:sp>
        <p:sp>
          <p:nvSpPr>
            <p:cNvPr id="51" name="LLCE"/>
            <p:cNvSpPr txBox="1"/>
            <p:nvPr/>
          </p:nvSpPr>
          <p:spPr>
            <a:xfrm>
              <a:off x="479992" y="299611"/>
              <a:ext cx="743993" cy="49875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spcBef>
                  <a:spcPts val="0"/>
                </a:spcBef>
                <a:defRPr sz="2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/>
              <a:r>
                <a:t>SES</a:t>
              </a:r>
            </a:p>
          </p:txBody>
        </p:sp>
        <p:sp>
          <p:nvSpPr>
            <p:cNvPr id="52" name="LLCE"/>
            <p:cNvSpPr txBox="1"/>
            <p:nvPr/>
          </p:nvSpPr>
          <p:spPr>
            <a:xfrm>
              <a:off x="699587" y="628915"/>
              <a:ext cx="304801" cy="4737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spcBef>
                  <a:spcPts val="0"/>
                </a:spcBef>
                <a:defRPr sz="25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/>
              <a:r>
                <a:t>+</a:t>
              </a:r>
            </a:p>
          </p:txBody>
        </p:sp>
      </p:grpSp>
      <p:sp>
        <p:nvSpPr>
          <p:cNvPr id="54" name="LLCE"/>
          <p:cNvSpPr txBox="1"/>
          <p:nvPr/>
        </p:nvSpPr>
        <p:spPr>
          <a:xfrm>
            <a:off x="9011364" y="2679913"/>
            <a:ext cx="743992" cy="4987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spcBef>
                <a:spcPts val="0"/>
              </a:spcBef>
              <a:defRPr sz="2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SES</a:t>
            </a:r>
          </a:p>
        </p:txBody>
      </p:sp>
      <p:sp>
        <p:nvSpPr>
          <p:cNvPr id="55" name="LLCE"/>
          <p:cNvSpPr txBox="1"/>
          <p:nvPr/>
        </p:nvSpPr>
        <p:spPr>
          <a:xfrm>
            <a:off x="9230959" y="2971136"/>
            <a:ext cx="304801" cy="4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spcBef>
                <a:spcPts val="0"/>
              </a:spcBef>
              <a:defRPr sz="25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56" name="Etudes supérieures envisagées"/>
          <p:cNvSpPr txBox="1"/>
          <p:nvPr/>
        </p:nvSpPr>
        <p:spPr>
          <a:xfrm>
            <a:off x="4530343" y="14585"/>
            <a:ext cx="3944113" cy="4240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100">
                <a:solidFill>
                  <a:srgbClr val="A7A7A7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Etudes supérieures envisagées</a:t>
            </a:r>
          </a:p>
        </p:txBody>
      </p:sp>
      <p:sp>
        <p:nvSpPr>
          <p:cNvPr id="57" name="Cercle"/>
          <p:cNvSpPr/>
          <p:nvPr/>
        </p:nvSpPr>
        <p:spPr>
          <a:xfrm>
            <a:off x="2094689" y="467094"/>
            <a:ext cx="8815422" cy="8819412"/>
          </a:xfrm>
          <a:prstGeom prst="ellipse">
            <a:avLst/>
          </a:prstGeom>
          <a:ln w="25400">
            <a:solidFill>
              <a:srgbClr val="A7A7A7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58" name="Cercle"/>
          <p:cNvSpPr/>
          <p:nvPr/>
        </p:nvSpPr>
        <p:spPr>
          <a:xfrm>
            <a:off x="4362155" y="2735586"/>
            <a:ext cx="4280490" cy="4282428"/>
          </a:xfrm>
          <a:prstGeom prst="ellipse">
            <a:avLst/>
          </a:prstGeom>
          <a:ln w="25400">
            <a:solidFill>
              <a:srgbClr val="A7A7A7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59" name="2 spécialités de Terminale"/>
          <p:cNvSpPr txBox="1"/>
          <p:nvPr/>
        </p:nvSpPr>
        <p:spPr>
          <a:xfrm>
            <a:off x="4819446" y="1660827"/>
            <a:ext cx="3365908" cy="424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100">
                <a:solidFill>
                  <a:srgbClr val="A7A7A7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2 spécialités de Terminale </a:t>
            </a:r>
          </a:p>
        </p:txBody>
      </p:sp>
      <p:sp>
        <p:nvSpPr>
          <p:cNvPr id="60" name="3 spécialités de 1ère"/>
          <p:cNvSpPr txBox="1"/>
          <p:nvPr/>
        </p:nvSpPr>
        <p:spPr>
          <a:xfrm>
            <a:off x="5142953" y="3047690"/>
            <a:ext cx="2718894" cy="424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100">
                <a:solidFill>
                  <a:srgbClr val="A7A7A7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3 spécialités de 1ère </a:t>
            </a:r>
          </a:p>
        </p:txBody>
      </p:sp>
      <p:sp>
        <p:nvSpPr>
          <p:cNvPr id="61" name="Réalisé par le…"/>
          <p:cNvSpPr txBox="1"/>
          <p:nvPr/>
        </p:nvSpPr>
        <p:spPr>
          <a:xfrm>
            <a:off x="8369998" y="8830115"/>
            <a:ext cx="4634599" cy="8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 sz="1700">
                <a:solidFill>
                  <a:srgbClr val="A7A7A7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Réalisé par le </a:t>
            </a:r>
          </a:p>
          <a:p>
            <a:pPr>
              <a:lnSpc>
                <a:spcPct val="100000"/>
              </a:lnSpc>
              <a:spcBef>
                <a:spcPts val="0"/>
              </a:spcBef>
              <a:defRPr sz="1700">
                <a:solidFill>
                  <a:srgbClr val="A7A7A7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Groupe de Ressources Disciplinaires de SES</a:t>
            </a:r>
          </a:p>
          <a:p>
            <a:pPr>
              <a:lnSpc>
                <a:spcPct val="100000"/>
              </a:lnSpc>
              <a:spcBef>
                <a:spcPts val="0"/>
              </a:spcBef>
              <a:defRPr sz="1700">
                <a:solidFill>
                  <a:srgbClr val="A7A7A7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de l’Académie de Lyon</a:t>
            </a:r>
          </a:p>
        </p:txBody>
      </p:sp>
      <p:sp>
        <p:nvSpPr>
          <p:cNvPr id="62" name="*LLCE = Langues Littératures et Cultures Etrangères"/>
          <p:cNvSpPr txBox="1"/>
          <p:nvPr/>
        </p:nvSpPr>
        <p:spPr>
          <a:xfrm>
            <a:off x="25413" y="9314951"/>
            <a:ext cx="5146714" cy="349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914400">
              <a:lnSpc>
                <a:spcPct val="100000"/>
              </a:lnSpc>
              <a:spcBef>
                <a:spcPts val="0"/>
              </a:spcBef>
              <a:defRPr sz="17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*LLCE = Langues Littératures et Cultures Etrangères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3" grpId="10"/>
      <p:bldP build="whole" bldLvl="1" animBg="1" rev="0" advAuto="0" spid="26" grpId="11"/>
      <p:bldP build="whole" bldLvl="1" animBg="1" rev="0" advAuto="0" spid="27" grpId="7"/>
      <p:bldP build="whole" bldLvl="1" animBg="1" rev="0" advAuto="0" spid="57" grpId="6"/>
      <p:bldP build="whole" bldLvl="1" animBg="1" rev="0" advAuto="0" spid="29" grpId="3"/>
      <p:bldP build="whole" bldLvl="1" animBg="1" rev="0" advAuto="0" spid="41" grpId="13"/>
      <p:bldP build="whole" bldLvl="1" animBg="1" rev="0" advAuto="0" spid="59" grpId="5"/>
      <p:bldP build="whole" bldLvl="1" animBg="1" rev="0" advAuto="0" spid="62" grpId="4"/>
      <p:bldP build="whole" bldLvl="1" animBg="1" rev="0" advAuto="0" spid="58" grpId="2"/>
      <p:bldP build="whole" bldLvl="1" animBg="1" rev="0" advAuto="0" spid="30" grpId="8"/>
      <p:bldP build="whole" bldLvl="1" animBg="1" rev="0" advAuto="0" spid="60" grpId="1"/>
      <p:bldP build="whole" bldLvl="1" animBg="1" rev="0" advAuto="0" spid="48" grpId="14"/>
      <p:bldP build="whole" bldLvl="1" animBg="1" rev="0" advAuto="0" spid="56" grpId="12"/>
      <p:bldP build="whole" bldLvl="1" animBg="1" rev="0" advAuto="0" spid="28" grpId="9"/>
      <p:bldP build="whole" bldLvl="1" animBg="1" rev="0" advAuto="0" spid="61" grpId="15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333333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Lucida Grande"/>
        <a:ea typeface="Lucida Grande"/>
        <a:cs typeface="Lucida Grand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ctr" defTabSz="457200" rtl="0" fontAlgn="auto" latinLnBrk="0" hangingPunct="0">
          <a:lnSpc>
            <a:spcPct val="80000"/>
          </a:lnSpc>
          <a:spcBef>
            <a:spcPts val="5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333333"/>
            </a:solidFill>
            <a:effectLst/>
            <a:uFillTx/>
            <a:latin typeface="Helvetica Neue Thin"/>
            <a:ea typeface="Helvetica Neue Thin"/>
            <a:cs typeface="Helvetica Neue Thin"/>
            <a:sym typeface="Helvetica Neue Thi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0" hangingPunct="0">
          <a:lnSpc>
            <a:spcPct val="80000"/>
          </a:lnSpc>
          <a:spcBef>
            <a:spcPts val="5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333333"/>
            </a:solidFill>
            <a:effectLst/>
            <a:uFillTx/>
            <a:latin typeface="Helvetica Neue Thin"/>
            <a:ea typeface="Helvetica Neue Thin"/>
            <a:cs typeface="Helvetica Neue Thin"/>
            <a:sym typeface="Helvetica Neue Thi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Lucida Grande"/>
        <a:ea typeface="Lucida Grande"/>
        <a:cs typeface="Lucida Grand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ctr" defTabSz="457200" rtl="0" fontAlgn="auto" latinLnBrk="0" hangingPunct="0">
          <a:lnSpc>
            <a:spcPct val="80000"/>
          </a:lnSpc>
          <a:spcBef>
            <a:spcPts val="5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333333"/>
            </a:solidFill>
            <a:effectLst/>
            <a:uFillTx/>
            <a:latin typeface="Helvetica Neue Thin"/>
            <a:ea typeface="Helvetica Neue Thin"/>
            <a:cs typeface="Helvetica Neue Thin"/>
            <a:sym typeface="Helvetica Neue Thi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0" hangingPunct="0">
          <a:lnSpc>
            <a:spcPct val="80000"/>
          </a:lnSpc>
          <a:spcBef>
            <a:spcPts val="5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333333"/>
            </a:solidFill>
            <a:effectLst/>
            <a:uFillTx/>
            <a:latin typeface="Helvetica Neue Thin"/>
            <a:ea typeface="Helvetica Neue Thin"/>
            <a:cs typeface="Helvetica Neue Thin"/>
            <a:sym typeface="Helvetica Neue Thi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