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51" r:id="rId14"/>
    <p:sldId id="352" r:id="rId15"/>
    <p:sldId id="353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49" r:id="rId53"/>
    <p:sldId id="350" r:id="rId54"/>
    <p:sldId id="309" r:id="rId55"/>
    <p:sldId id="354" r:id="rId56"/>
    <p:sldId id="355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56" r:id="rId91"/>
    <p:sldId id="345" r:id="rId92"/>
    <p:sldId id="357" r:id="rId93"/>
    <p:sldId id="347" r:id="rId94"/>
    <p:sldId id="358" r:id="rId9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E7557-FF81-4966-9EBD-10EA11EC9619}" v="12" dt="2021-05-17T14:58:52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10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YNET Pascal" userId="312d2f99265db416" providerId="LiveId" clId="{D19E7557-FF81-4966-9EBD-10EA11EC9619}"/>
    <pc:docChg chg="undo redo custSel addSld delSld modSld">
      <pc:chgData name="CHEYNET Pascal" userId="312d2f99265db416" providerId="LiveId" clId="{D19E7557-FF81-4966-9EBD-10EA11EC9619}" dt="2021-05-23T15:03:59.247" v="1997" actId="680"/>
      <pc:docMkLst>
        <pc:docMk/>
      </pc:docMkLst>
      <pc:sldChg chg="addSp delSp modSp mod">
        <pc:chgData name="CHEYNET Pascal" userId="312d2f99265db416" providerId="LiveId" clId="{D19E7557-FF81-4966-9EBD-10EA11EC9619}" dt="2021-05-17T14:36:22.686" v="29" actId="478"/>
        <pc:sldMkLst>
          <pc:docMk/>
          <pc:sldMk cId="0" sldId="256"/>
        </pc:sldMkLst>
        <pc:spChg chg="add del mod">
          <ac:chgData name="CHEYNET Pascal" userId="312d2f99265db416" providerId="LiveId" clId="{D19E7557-FF81-4966-9EBD-10EA11EC9619}" dt="2021-05-17T14:36:22.686" v="29" actId="478"/>
          <ac:spMkLst>
            <pc:docMk/>
            <pc:sldMk cId="0" sldId="256"/>
            <ac:spMk id="3" creationId="{38930922-367F-4F33-B3BA-88C9D544850E}"/>
          </ac:spMkLst>
        </pc:spChg>
        <pc:spChg chg="mod">
          <ac:chgData name="CHEYNET Pascal" userId="312d2f99265db416" providerId="LiveId" clId="{D19E7557-FF81-4966-9EBD-10EA11EC9619}" dt="2021-05-17T14:36:14.762" v="27" actId="404"/>
          <ac:spMkLst>
            <pc:docMk/>
            <pc:sldMk cId="0" sldId="256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36:19.061" v="28" actId="478"/>
          <ac:spMkLst>
            <pc:docMk/>
            <pc:sldMk cId="0" sldId="256"/>
            <ac:spMk id="55" creationId="{00000000-0000-0000-0000-000000000000}"/>
          </ac:spMkLst>
        </pc:spChg>
      </pc:sldChg>
      <pc:sldChg chg="addSp modSp mod">
        <pc:chgData name="CHEYNET Pascal" userId="312d2f99265db416" providerId="LiveId" clId="{D19E7557-FF81-4966-9EBD-10EA11EC9619}" dt="2021-05-23T13:15:34.218" v="926" actId="20577"/>
        <pc:sldMkLst>
          <pc:docMk/>
          <pc:sldMk cId="0" sldId="257"/>
        </pc:sldMkLst>
        <pc:spChg chg="add mod">
          <ac:chgData name="CHEYNET Pascal" userId="312d2f99265db416" providerId="LiveId" clId="{D19E7557-FF81-4966-9EBD-10EA11EC9619}" dt="2021-05-23T13:15:34.218" v="926" actId="20577"/>
          <ac:spMkLst>
            <pc:docMk/>
            <pc:sldMk cId="0" sldId="257"/>
            <ac:spMk id="4" creationId="{3E4E9AF5-D32B-42E0-83F7-BFDDAD6F9DBD}"/>
          </ac:spMkLst>
        </pc:spChg>
        <pc:spChg chg="mod">
          <ac:chgData name="CHEYNET Pascal" userId="312d2f99265db416" providerId="LiveId" clId="{D19E7557-FF81-4966-9EBD-10EA11EC9619}" dt="2021-05-20T14:28:58.968" v="471" actId="20577"/>
          <ac:spMkLst>
            <pc:docMk/>
            <pc:sldMk cId="0" sldId="257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3:00.159" v="832" actId="1076"/>
          <ac:picMkLst>
            <pc:docMk/>
            <pc:sldMk cId="0" sldId="257"/>
            <ac:picMk id="1026" creationId="{1974DCE3-C1C2-4D05-BDB8-DDE523844FD2}"/>
          </ac:picMkLst>
        </pc:picChg>
      </pc:sldChg>
      <pc:sldChg chg="addSp modSp mod">
        <pc:chgData name="CHEYNET Pascal" userId="312d2f99265db416" providerId="LiveId" clId="{D19E7557-FF81-4966-9EBD-10EA11EC9619}" dt="2021-05-23T13:15:06.091" v="921" actId="12"/>
        <pc:sldMkLst>
          <pc:docMk/>
          <pc:sldMk cId="0" sldId="258"/>
        </pc:sldMkLst>
        <pc:spChg chg="mod">
          <ac:chgData name="CHEYNET Pascal" userId="312d2f99265db416" providerId="LiveId" clId="{D19E7557-FF81-4966-9EBD-10EA11EC9619}" dt="2021-05-20T14:29:03.474" v="474" actId="20577"/>
          <ac:spMkLst>
            <pc:docMk/>
            <pc:sldMk cId="0" sldId="258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15:06.091" v="921" actId="12"/>
          <ac:spMkLst>
            <pc:docMk/>
            <pc:sldMk cId="0" sldId="258"/>
            <ac:spMk id="6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3:08.223" v="833"/>
          <ac:picMkLst>
            <pc:docMk/>
            <pc:sldMk cId="0" sldId="258"/>
            <ac:picMk id="4" creationId="{78747B1D-9D38-49F8-AB5D-BDBB3115414D}"/>
          </ac:picMkLst>
        </pc:picChg>
      </pc:sldChg>
      <pc:sldChg chg="addSp modSp mod">
        <pc:chgData name="CHEYNET Pascal" userId="312d2f99265db416" providerId="LiveId" clId="{D19E7557-FF81-4966-9EBD-10EA11EC9619}" dt="2021-05-23T13:16:24.168" v="939" actId="20577"/>
        <pc:sldMkLst>
          <pc:docMk/>
          <pc:sldMk cId="0" sldId="259"/>
        </pc:sldMkLst>
        <pc:spChg chg="add mod">
          <ac:chgData name="CHEYNET Pascal" userId="312d2f99265db416" providerId="LiveId" clId="{D19E7557-FF81-4966-9EBD-10EA11EC9619}" dt="2021-05-23T13:16:24.168" v="939" actId="20577"/>
          <ac:spMkLst>
            <pc:docMk/>
            <pc:sldMk cId="0" sldId="259"/>
            <ac:spMk id="4" creationId="{F58A5C2B-4701-4F08-B8FD-2CF7CE4A025A}"/>
          </ac:spMkLst>
        </pc:spChg>
        <pc:spChg chg="mod">
          <ac:chgData name="CHEYNET Pascal" userId="312d2f99265db416" providerId="LiveId" clId="{D19E7557-FF81-4966-9EBD-10EA11EC9619}" dt="2021-05-20T14:29:24.353" v="478" actId="20577"/>
          <ac:spMkLst>
            <pc:docMk/>
            <pc:sldMk cId="0" sldId="259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3:51.500" v="834"/>
          <ac:picMkLst>
            <pc:docMk/>
            <pc:sldMk cId="0" sldId="259"/>
            <ac:picMk id="3" creationId="{0EAACABE-0916-4BAB-9F3F-22167189F90C}"/>
          </ac:picMkLst>
        </pc:picChg>
      </pc:sldChg>
      <pc:sldChg chg="addSp modSp mod">
        <pc:chgData name="CHEYNET Pascal" userId="312d2f99265db416" providerId="LiveId" clId="{D19E7557-FF81-4966-9EBD-10EA11EC9619}" dt="2021-05-23T13:16:10.882" v="935" actId="12"/>
        <pc:sldMkLst>
          <pc:docMk/>
          <pc:sldMk cId="0" sldId="260"/>
        </pc:sldMkLst>
        <pc:spChg chg="mod">
          <ac:chgData name="CHEYNET Pascal" userId="312d2f99265db416" providerId="LiveId" clId="{D19E7557-FF81-4966-9EBD-10EA11EC9619}" dt="2021-05-20T14:38:49.666" v="533" actId="20577"/>
          <ac:spMkLst>
            <pc:docMk/>
            <pc:sldMk cId="0" sldId="260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16:10.882" v="935" actId="12"/>
          <ac:spMkLst>
            <pc:docMk/>
            <pc:sldMk cId="0" sldId="260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3:54.034" v="835"/>
          <ac:picMkLst>
            <pc:docMk/>
            <pc:sldMk cId="0" sldId="260"/>
            <ac:picMk id="4" creationId="{87400DCC-2544-4E16-A956-458BFD3EB700}"/>
          </ac:picMkLst>
        </pc:picChg>
      </pc:sldChg>
      <pc:sldChg chg="addSp modSp mod">
        <pc:chgData name="CHEYNET Pascal" userId="312d2f99265db416" providerId="LiveId" clId="{D19E7557-FF81-4966-9EBD-10EA11EC9619}" dt="2021-05-23T13:18:18.024" v="968" actId="20577"/>
        <pc:sldMkLst>
          <pc:docMk/>
          <pc:sldMk cId="0" sldId="261"/>
        </pc:sldMkLst>
        <pc:spChg chg="add mod">
          <ac:chgData name="CHEYNET Pascal" userId="312d2f99265db416" providerId="LiveId" clId="{D19E7557-FF81-4966-9EBD-10EA11EC9619}" dt="2021-05-23T13:18:18.024" v="968" actId="20577"/>
          <ac:spMkLst>
            <pc:docMk/>
            <pc:sldMk cId="0" sldId="261"/>
            <ac:spMk id="4" creationId="{7C913AD9-423F-4506-AF3F-36BD5683710D}"/>
          </ac:spMkLst>
        </pc:spChg>
        <pc:spChg chg="mod">
          <ac:chgData name="CHEYNET Pascal" userId="312d2f99265db416" providerId="LiveId" clId="{D19E7557-FF81-4966-9EBD-10EA11EC9619}" dt="2021-05-20T14:38:54.151" v="536" actId="20577"/>
          <ac:spMkLst>
            <pc:docMk/>
            <pc:sldMk cId="0" sldId="261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3:59.928" v="836"/>
          <ac:picMkLst>
            <pc:docMk/>
            <pc:sldMk cId="0" sldId="261"/>
            <ac:picMk id="3" creationId="{2EF3A62C-D541-466B-87B6-0A4E4181AD6A}"/>
          </ac:picMkLst>
        </pc:picChg>
      </pc:sldChg>
      <pc:sldChg chg="addSp modSp mod">
        <pc:chgData name="CHEYNET Pascal" userId="312d2f99265db416" providerId="LiveId" clId="{D19E7557-FF81-4966-9EBD-10EA11EC9619}" dt="2021-05-23T13:17:49.767" v="963" actId="20577"/>
        <pc:sldMkLst>
          <pc:docMk/>
          <pc:sldMk cId="0" sldId="262"/>
        </pc:sldMkLst>
        <pc:spChg chg="mod">
          <ac:chgData name="CHEYNET Pascal" userId="312d2f99265db416" providerId="LiveId" clId="{D19E7557-FF81-4966-9EBD-10EA11EC9619}" dt="2021-05-20T14:39:01.537" v="539" actId="20577"/>
          <ac:spMkLst>
            <pc:docMk/>
            <pc:sldMk cId="0" sldId="262"/>
            <ac:spMk id="88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17:49.767" v="963" actId="20577"/>
          <ac:spMkLst>
            <pc:docMk/>
            <pc:sldMk cId="0" sldId="262"/>
            <ac:spMk id="8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4:02.771" v="837"/>
          <ac:picMkLst>
            <pc:docMk/>
            <pc:sldMk cId="0" sldId="262"/>
            <ac:picMk id="4" creationId="{E52AF76C-760F-4507-B3D2-EC7FE53E139B}"/>
          </ac:picMkLst>
        </pc:picChg>
      </pc:sldChg>
      <pc:sldChg chg="addSp delSp modSp mod">
        <pc:chgData name="CHEYNET Pascal" userId="312d2f99265db416" providerId="LiveId" clId="{D19E7557-FF81-4966-9EBD-10EA11EC9619}" dt="2021-05-20T15:17:19.167" v="846"/>
        <pc:sldMkLst>
          <pc:docMk/>
          <pc:sldMk cId="0" sldId="263"/>
        </pc:sldMkLst>
        <pc:spChg chg="mod">
          <ac:chgData name="CHEYNET Pascal" userId="312d2f99265db416" providerId="LiveId" clId="{D19E7557-FF81-4966-9EBD-10EA11EC9619}" dt="2021-05-20T14:39:08.949" v="544" actId="20577"/>
          <ac:spMkLst>
            <pc:docMk/>
            <pc:sldMk cId="0" sldId="263"/>
            <ac:spMk id="94" creationId="{00000000-0000-0000-0000-000000000000}"/>
          </ac:spMkLst>
        </pc:spChg>
        <pc:picChg chg="add del mod">
          <ac:chgData name="CHEYNET Pascal" userId="312d2f99265db416" providerId="LiveId" clId="{D19E7557-FF81-4966-9EBD-10EA11EC9619}" dt="2021-05-20T15:17:18.694" v="845" actId="478"/>
          <ac:picMkLst>
            <pc:docMk/>
            <pc:sldMk cId="0" sldId="263"/>
            <ac:picMk id="3" creationId="{9946C6D2-9A3D-4DD0-9636-0A2FDFF27379}"/>
          </ac:picMkLst>
        </pc:picChg>
        <pc:picChg chg="add mod">
          <ac:chgData name="CHEYNET Pascal" userId="312d2f99265db416" providerId="LiveId" clId="{D19E7557-FF81-4966-9EBD-10EA11EC9619}" dt="2021-05-20T15:17:19.167" v="846"/>
          <ac:picMkLst>
            <pc:docMk/>
            <pc:sldMk cId="0" sldId="263"/>
            <ac:picMk id="4" creationId="{40EA7AF9-500C-4E02-BC0F-34B06D03A7EC}"/>
          </ac:picMkLst>
        </pc:picChg>
      </pc:sldChg>
      <pc:sldChg chg="addSp delSp modSp mod">
        <pc:chgData name="CHEYNET Pascal" userId="312d2f99265db416" providerId="LiveId" clId="{D19E7557-FF81-4966-9EBD-10EA11EC9619}" dt="2021-05-20T15:17:04.823" v="844" actId="14100"/>
        <pc:sldMkLst>
          <pc:docMk/>
          <pc:sldMk cId="0" sldId="264"/>
        </pc:sldMkLst>
        <pc:spChg chg="mod">
          <ac:chgData name="CHEYNET Pascal" userId="312d2f99265db416" providerId="LiveId" clId="{D19E7557-FF81-4966-9EBD-10EA11EC9619}" dt="2021-05-20T14:39:13.622" v="547" actId="20577"/>
          <ac:spMkLst>
            <pc:docMk/>
            <pc:sldMk cId="0" sldId="264"/>
            <ac:spMk id="9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7:04.823" v="844" actId="14100"/>
          <ac:picMkLst>
            <pc:docMk/>
            <pc:sldMk cId="0" sldId="264"/>
            <ac:picMk id="3" creationId="{72A8E6E5-7F86-487C-9E19-F0923D58C187}"/>
          </ac:picMkLst>
        </pc:picChg>
        <pc:picChg chg="add del mod">
          <ac:chgData name="CHEYNET Pascal" userId="312d2f99265db416" providerId="LiveId" clId="{D19E7557-FF81-4966-9EBD-10EA11EC9619}" dt="2021-05-20T15:14:11.361" v="840" actId="478"/>
          <ac:picMkLst>
            <pc:docMk/>
            <pc:sldMk cId="0" sldId="264"/>
            <ac:picMk id="4" creationId="{10B1EA00-D529-4C95-859F-827B0D96B6AB}"/>
          </ac:picMkLst>
        </pc:picChg>
      </pc:sldChg>
      <pc:sldChg chg="addSp modSp mod">
        <pc:chgData name="CHEYNET Pascal" userId="312d2f99265db416" providerId="LiveId" clId="{D19E7557-FF81-4966-9EBD-10EA11EC9619}" dt="2021-05-20T15:17:30.921" v="847"/>
        <pc:sldMkLst>
          <pc:docMk/>
          <pc:sldMk cId="0" sldId="265"/>
        </pc:sldMkLst>
        <pc:spChg chg="mod">
          <ac:chgData name="CHEYNET Pascal" userId="312d2f99265db416" providerId="LiveId" clId="{D19E7557-FF81-4966-9EBD-10EA11EC9619}" dt="2021-05-20T14:39:19.703" v="550" actId="20577"/>
          <ac:spMkLst>
            <pc:docMk/>
            <pc:sldMk cId="0" sldId="265"/>
            <ac:spMk id="105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7:30.921" v="847"/>
          <ac:picMkLst>
            <pc:docMk/>
            <pc:sldMk cId="0" sldId="265"/>
            <ac:picMk id="3" creationId="{C180E1AF-CA7F-42BD-8358-ADE1625F4324}"/>
          </ac:picMkLst>
        </pc:picChg>
      </pc:sldChg>
      <pc:sldChg chg="addSp modSp mod">
        <pc:chgData name="CHEYNET Pascal" userId="312d2f99265db416" providerId="LiveId" clId="{D19E7557-FF81-4966-9EBD-10EA11EC9619}" dt="2021-05-20T15:17:33.865" v="848"/>
        <pc:sldMkLst>
          <pc:docMk/>
          <pc:sldMk cId="0" sldId="266"/>
        </pc:sldMkLst>
        <pc:spChg chg="mod">
          <ac:chgData name="CHEYNET Pascal" userId="312d2f99265db416" providerId="LiveId" clId="{D19E7557-FF81-4966-9EBD-10EA11EC9619}" dt="2021-05-20T14:39:24.874" v="553" actId="20577"/>
          <ac:spMkLst>
            <pc:docMk/>
            <pc:sldMk cId="0" sldId="266"/>
            <ac:spMk id="11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7:33.865" v="848"/>
          <ac:picMkLst>
            <pc:docMk/>
            <pc:sldMk cId="0" sldId="266"/>
            <ac:picMk id="4" creationId="{8926A624-DA13-4A8B-A2C6-0206F0E07B62}"/>
          </ac:picMkLst>
        </pc:picChg>
      </pc:sldChg>
      <pc:sldChg chg="addSp delSp modSp mod chgLayout">
        <pc:chgData name="CHEYNET Pascal" userId="312d2f99265db416" providerId="LiveId" clId="{D19E7557-FF81-4966-9EBD-10EA11EC9619}" dt="2021-05-23T13:18:48.580" v="969" actId="478"/>
        <pc:sldMkLst>
          <pc:docMk/>
          <pc:sldMk cId="0" sldId="267"/>
        </pc:sldMkLst>
        <pc:spChg chg="add del mod ord">
          <ac:chgData name="CHEYNET Pascal" userId="312d2f99265db416" providerId="LiveId" clId="{D19E7557-FF81-4966-9EBD-10EA11EC9619}" dt="2021-05-20T14:34:59.580" v="504" actId="478"/>
          <ac:spMkLst>
            <pc:docMk/>
            <pc:sldMk cId="0" sldId="267"/>
            <ac:spMk id="2" creationId="{D2D5998F-7AF2-456F-87EF-487F98426EE7}"/>
          </ac:spMkLst>
        </pc:spChg>
        <pc:spChg chg="mod ord">
          <ac:chgData name="CHEYNET Pascal" userId="312d2f99265db416" providerId="LiveId" clId="{D19E7557-FF81-4966-9EBD-10EA11EC9619}" dt="2021-05-20T14:39:34.271" v="557" actId="14100"/>
          <ac:spMkLst>
            <pc:docMk/>
            <pc:sldMk cId="0" sldId="267"/>
            <ac:spMk id="11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17:52.544" v="851" actId="1076"/>
          <ac:spMkLst>
            <pc:docMk/>
            <pc:sldMk cId="0" sldId="267"/>
            <ac:spMk id="118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41:39.945" v="38" actId="478"/>
          <ac:spMkLst>
            <pc:docMk/>
            <pc:sldMk cId="0" sldId="267"/>
            <ac:spMk id="119" creationId="{00000000-0000-0000-0000-000000000000}"/>
          </ac:spMkLst>
        </pc:spChg>
        <pc:picChg chg="add del mod">
          <ac:chgData name="CHEYNET Pascal" userId="312d2f99265db416" providerId="LiveId" clId="{D19E7557-FF81-4966-9EBD-10EA11EC9619}" dt="2021-05-23T13:18:48.580" v="969" actId="478"/>
          <ac:picMkLst>
            <pc:docMk/>
            <pc:sldMk cId="0" sldId="267"/>
            <ac:picMk id="5" creationId="{3FE3A79B-5A13-4DD9-9FD0-174D76D83A5A}"/>
          </ac:picMkLst>
        </pc:picChg>
        <pc:picChg chg="mod">
          <ac:chgData name="CHEYNET Pascal" userId="312d2f99265db416" providerId="LiveId" clId="{D19E7557-FF81-4966-9EBD-10EA11EC9619}" dt="2021-05-20T15:17:49.551" v="850" actId="1076"/>
          <ac:picMkLst>
            <pc:docMk/>
            <pc:sldMk cId="0" sldId="267"/>
            <ac:picMk id="117" creationId="{00000000-0000-0000-0000-000000000000}"/>
          </ac:picMkLst>
        </pc:picChg>
      </pc:sldChg>
      <pc:sldChg chg="del">
        <pc:chgData name="CHEYNET Pascal" userId="312d2f99265db416" providerId="LiveId" clId="{D19E7557-FF81-4966-9EBD-10EA11EC9619}" dt="2021-05-20T14:36:28.792" v="517" actId="47"/>
        <pc:sldMkLst>
          <pc:docMk/>
          <pc:sldMk cId="0" sldId="268"/>
        </pc:sldMkLst>
      </pc:sldChg>
      <pc:sldChg chg="delSp del mod">
        <pc:chgData name="CHEYNET Pascal" userId="312d2f99265db416" providerId="LiveId" clId="{D19E7557-FF81-4966-9EBD-10EA11EC9619}" dt="2021-05-20T14:37:46.179" v="528" actId="47"/>
        <pc:sldMkLst>
          <pc:docMk/>
          <pc:sldMk cId="0" sldId="269"/>
        </pc:sldMkLst>
        <pc:spChg chg="del">
          <ac:chgData name="CHEYNET Pascal" userId="312d2f99265db416" providerId="LiveId" clId="{D19E7557-FF81-4966-9EBD-10EA11EC9619}" dt="2021-05-17T14:41:48.396" v="39" actId="478"/>
          <ac:spMkLst>
            <pc:docMk/>
            <pc:sldMk cId="0" sldId="269"/>
            <ac:spMk id="135" creationId="{00000000-0000-0000-0000-000000000000}"/>
          </ac:spMkLst>
        </pc:spChg>
      </pc:sldChg>
      <pc:sldChg chg="del">
        <pc:chgData name="CHEYNET Pascal" userId="312d2f99265db416" providerId="LiveId" clId="{D19E7557-FF81-4966-9EBD-10EA11EC9619}" dt="2021-05-20T14:37:47.993" v="529" actId="47"/>
        <pc:sldMkLst>
          <pc:docMk/>
          <pc:sldMk cId="0" sldId="270"/>
        </pc:sldMkLst>
      </pc:sldChg>
      <pc:sldChg chg="del">
        <pc:chgData name="CHEYNET Pascal" userId="312d2f99265db416" providerId="LiveId" clId="{D19E7557-FF81-4966-9EBD-10EA11EC9619}" dt="2021-05-17T14:41:55.239" v="40" actId="47"/>
        <pc:sldMkLst>
          <pc:docMk/>
          <pc:sldMk cId="0" sldId="271"/>
        </pc:sldMkLst>
      </pc:sldChg>
      <pc:sldChg chg="del">
        <pc:chgData name="CHEYNET Pascal" userId="312d2f99265db416" providerId="LiveId" clId="{D19E7557-FF81-4966-9EBD-10EA11EC9619}" dt="2021-05-20T14:37:51.909" v="530" actId="47"/>
        <pc:sldMkLst>
          <pc:docMk/>
          <pc:sldMk cId="0" sldId="272"/>
        </pc:sldMkLst>
      </pc:sldChg>
      <pc:sldChg chg="addSp delSp modSp add mod">
        <pc:chgData name="CHEYNET Pascal" userId="312d2f99265db416" providerId="LiveId" clId="{D19E7557-FF81-4966-9EBD-10EA11EC9619}" dt="2021-05-17T14:37:42.686" v="34" actId="478"/>
        <pc:sldMkLst>
          <pc:docMk/>
          <pc:sldMk cId="0" sldId="273"/>
        </pc:sldMkLst>
        <pc:spChg chg="add del mod">
          <ac:chgData name="CHEYNET Pascal" userId="312d2f99265db416" providerId="LiveId" clId="{D19E7557-FF81-4966-9EBD-10EA11EC9619}" dt="2021-05-17T14:37:42.686" v="34" actId="478"/>
          <ac:spMkLst>
            <pc:docMk/>
            <pc:sldMk cId="0" sldId="273"/>
            <ac:spMk id="3" creationId="{A41811C2-F1B5-4E28-AE67-DA04543D4885}"/>
          </ac:spMkLst>
        </pc:spChg>
        <pc:spChg chg="mod">
          <ac:chgData name="CHEYNET Pascal" userId="312d2f99265db416" providerId="LiveId" clId="{D19E7557-FF81-4966-9EBD-10EA11EC9619}" dt="2021-05-17T14:37:30.930" v="32" actId="404"/>
          <ac:spMkLst>
            <pc:docMk/>
            <pc:sldMk cId="0" sldId="273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37:37.543" v="33" actId="478"/>
          <ac:spMkLst>
            <pc:docMk/>
            <pc:sldMk cId="0" sldId="273"/>
            <ac:spMk id="55" creationId="{00000000-0000-0000-0000-000000000000}"/>
          </ac:spMkLst>
        </pc:spChg>
      </pc:sldChg>
      <pc:sldChg chg="addSp delSp modSp add mod">
        <pc:chgData name="CHEYNET Pascal" userId="312d2f99265db416" providerId="LiveId" clId="{D19E7557-FF81-4966-9EBD-10EA11EC9619}" dt="2021-05-23T13:19:34.601" v="973" actId="20577"/>
        <pc:sldMkLst>
          <pc:docMk/>
          <pc:sldMk cId="0" sldId="274"/>
        </pc:sldMkLst>
        <pc:spChg chg="add del mod">
          <ac:chgData name="CHEYNET Pascal" userId="312d2f99265db416" providerId="LiveId" clId="{D19E7557-FF81-4966-9EBD-10EA11EC9619}" dt="2021-05-17T14:42:52.813" v="71" actId="478"/>
          <ac:spMkLst>
            <pc:docMk/>
            <pc:sldMk cId="0" sldId="274"/>
            <ac:spMk id="3" creationId="{3DE70A3A-98B6-4443-A5EE-16D2783ED8D1}"/>
          </ac:spMkLst>
        </pc:spChg>
        <pc:spChg chg="add mod">
          <ac:chgData name="CHEYNET Pascal" userId="312d2f99265db416" providerId="LiveId" clId="{D19E7557-FF81-4966-9EBD-10EA11EC9619}" dt="2021-05-23T13:19:34.601" v="973" actId="20577"/>
          <ac:spMkLst>
            <pc:docMk/>
            <pc:sldMk cId="0" sldId="274"/>
            <ac:spMk id="4" creationId="{94737871-08A6-4AC3-A6DF-F02957F49130}"/>
          </ac:spMkLst>
        </pc:spChg>
        <pc:spChg chg="add del mod">
          <ac:chgData name="CHEYNET Pascal" userId="312d2f99265db416" providerId="LiveId" clId="{D19E7557-FF81-4966-9EBD-10EA11EC9619}" dt="2021-05-17T14:42:50.255" v="70" actId="478"/>
          <ac:spMkLst>
            <pc:docMk/>
            <pc:sldMk cId="0" sldId="274"/>
            <ac:spMk id="5" creationId="{6376319D-879F-48D4-851B-BB381BF63659}"/>
          </ac:spMkLst>
        </pc:spChg>
        <pc:spChg chg="add mod">
          <ac:chgData name="CHEYNET Pascal" userId="312d2f99265db416" providerId="LiveId" clId="{D19E7557-FF81-4966-9EBD-10EA11EC9619}" dt="2021-05-20T15:19:00.815" v="863" actId="14100"/>
          <ac:spMkLst>
            <pc:docMk/>
            <pc:sldMk cId="0" sldId="274"/>
            <ac:spMk id="6" creationId="{6A92457A-8F64-4248-9A18-065631BCBA0D}"/>
          </ac:spMkLst>
        </pc:spChg>
        <pc:spChg chg="del">
          <ac:chgData name="CHEYNET Pascal" userId="312d2f99265db416" providerId="LiveId" clId="{D19E7557-FF81-4966-9EBD-10EA11EC9619}" dt="2021-05-17T14:42:47.473" v="68" actId="478"/>
          <ac:spMkLst>
            <pc:docMk/>
            <pc:sldMk cId="0" sldId="274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8:54.708" v="862"/>
          <ac:picMkLst>
            <pc:docMk/>
            <pc:sldMk cId="0" sldId="274"/>
            <ac:picMk id="3" creationId="{D8D09C79-4307-478B-BCFC-78305C1291CE}"/>
          </ac:picMkLst>
        </pc:picChg>
      </pc:sldChg>
      <pc:sldChg chg="addSp modSp add mod">
        <pc:chgData name="CHEYNET Pascal" userId="312d2f99265db416" providerId="LiveId" clId="{D19E7557-FF81-4966-9EBD-10EA11EC9619}" dt="2021-05-20T15:19:03.020" v="864"/>
        <pc:sldMkLst>
          <pc:docMk/>
          <pc:sldMk cId="0" sldId="275"/>
        </pc:sldMkLst>
        <pc:spChg chg="mod">
          <ac:chgData name="CHEYNET Pascal" userId="312d2f99265db416" providerId="LiveId" clId="{D19E7557-FF81-4966-9EBD-10EA11EC9619}" dt="2021-05-20T14:41:17.275" v="585" actId="20577"/>
          <ac:spMkLst>
            <pc:docMk/>
            <pc:sldMk cId="0" sldId="275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40:40.798" v="576" actId="403"/>
          <ac:spMkLst>
            <pc:docMk/>
            <pc:sldMk cId="0" sldId="275"/>
            <ac:spMk id="6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19:03.020" v="864"/>
          <ac:picMkLst>
            <pc:docMk/>
            <pc:sldMk cId="0" sldId="275"/>
            <ac:picMk id="4" creationId="{F11C4EE9-FE7F-4D7D-AE9E-77CDECD90B89}"/>
          </ac:picMkLst>
        </pc:picChg>
      </pc:sldChg>
      <pc:sldChg chg="addSp modSp add mod">
        <pc:chgData name="CHEYNET Pascal" userId="312d2f99265db416" providerId="LiveId" clId="{D19E7557-FF81-4966-9EBD-10EA11EC9619}" dt="2021-05-23T13:19:53.310" v="977" actId="20577"/>
        <pc:sldMkLst>
          <pc:docMk/>
          <pc:sldMk cId="0" sldId="276"/>
        </pc:sldMkLst>
        <pc:spChg chg="add mod">
          <ac:chgData name="CHEYNET Pascal" userId="312d2f99265db416" providerId="LiveId" clId="{D19E7557-FF81-4966-9EBD-10EA11EC9619}" dt="2021-05-23T13:19:53.310" v="977" actId="20577"/>
          <ac:spMkLst>
            <pc:docMk/>
            <pc:sldMk cId="0" sldId="276"/>
            <ac:spMk id="4" creationId="{C3AD9A74-DB82-48A5-BB39-5E323BEB2B2B}"/>
          </ac:spMkLst>
        </pc:spChg>
        <pc:spChg chg="mod">
          <ac:chgData name="CHEYNET Pascal" userId="312d2f99265db416" providerId="LiveId" clId="{D19E7557-FF81-4966-9EBD-10EA11EC9619}" dt="2021-05-20T14:42:10.914" v="593" actId="403"/>
          <ac:spMkLst>
            <pc:docMk/>
            <pc:sldMk cId="0" sldId="276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22:02.992" v="868"/>
          <ac:picMkLst>
            <pc:docMk/>
            <pc:sldMk cId="0" sldId="276"/>
            <ac:picMk id="3" creationId="{2E6CE521-1A34-48AE-9411-0D7D08D63406}"/>
          </ac:picMkLst>
        </pc:picChg>
      </pc:sldChg>
      <pc:sldChg chg="addSp modSp add mod">
        <pc:chgData name="CHEYNET Pascal" userId="312d2f99265db416" providerId="LiveId" clId="{D19E7557-FF81-4966-9EBD-10EA11EC9619}" dt="2021-05-20T15:21:46.831" v="867" actId="1076"/>
        <pc:sldMkLst>
          <pc:docMk/>
          <pc:sldMk cId="0" sldId="277"/>
        </pc:sldMkLst>
        <pc:spChg chg="mod">
          <ac:chgData name="CHEYNET Pascal" userId="312d2f99265db416" providerId="LiveId" clId="{D19E7557-FF81-4966-9EBD-10EA11EC9619}" dt="2021-05-20T14:42:00.534" v="591" actId="20577"/>
          <ac:spMkLst>
            <pc:docMk/>
            <pc:sldMk cId="0" sldId="277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50:49.347" v="639" actId="12"/>
          <ac:spMkLst>
            <pc:docMk/>
            <pc:sldMk cId="0" sldId="277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5:21:46.831" v="867" actId="1076"/>
          <ac:picMkLst>
            <pc:docMk/>
            <pc:sldMk cId="0" sldId="277"/>
            <ac:picMk id="3" creationId="{B12702B2-F611-4BDF-88CC-17738CADBF87}"/>
          </ac:picMkLst>
        </pc:picChg>
      </pc:sldChg>
      <pc:sldChg chg="addSp modSp add mod">
        <pc:chgData name="CHEYNET Pascal" userId="312d2f99265db416" providerId="LiveId" clId="{D19E7557-FF81-4966-9EBD-10EA11EC9619}" dt="2021-05-23T13:23:49.926" v="1001"/>
        <pc:sldMkLst>
          <pc:docMk/>
          <pc:sldMk cId="0" sldId="278"/>
        </pc:sldMkLst>
        <pc:spChg chg="add mod">
          <ac:chgData name="CHEYNET Pascal" userId="312d2f99265db416" providerId="LiveId" clId="{D19E7557-FF81-4966-9EBD-10EA11EC9619}" dt="2021-05-23T13:20:31.825" v="979" actId="20577"/>
          <ac:spMkLst>
            <pc:docMk/>
            <pc:sldMk cId="0" sldId="278"/>
            <ac:spMk id="3" creationId="{717401BB-A2C1-474D-976C-3E3C96BC4A93}"/>
          </ac:spMkLst>
        </pc:spChg>
        <pc:spChg chg="mod">
          <ac:chgData name="CHEYNET Pascal" userId="312d2f99265db416" providerId="LiveId" clId="{D19E7557-FF81-4966-9EBD-10EA11EC9619}" dt="2021-05-20T14:42:54.047" v="600" actId="20577"/>
          <ac:spMkLst>
            <pc:docMk/>
            <pc:sldMk cId="0" sldId="278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3:49.926" v="1001"/>
          <ac:picMkLst>
            <pc:docMk/>
            <pc:sldMk cId="0" sldId="278"/>
            <ac:picMk id="4" creationId="{30BF5D5F-4AFF-44B6-93DB-6A70461E0922}"/>
          </ac:picMkLst>
        </pc:picChg>
      </pc:sldChg>
      <pc:sldChg chg="addSp modSp add mod">
        <pc:chgData name="CHEYNET Pascal" userId="312d2f99265db416" providerId="LiveId" clId="{D19E7557-FF81-4966-9EBD-10EA11EC9619}" dt="2021-05-23T13:23:52.850" v="1002"/>
        <pc:sldMkLst>
          <pc:docMk/>
          <pc:sldMk cId="0" sldId="279"/>
        </pc:sldMkLst>
        <pc:spChg chg="mod">
          <ac:chgData name="CHEYNET Pascal" userId="312d2f99265db416" providerId="LiveId" clId="{D19E7557-FF81-4966-9EBD-10EA11EC9619}" dt="2021-05-20T14:43:06.147" v="606" actId="404"/>
          <ac:spMkLst>
            <pc:docMk/>
            <pc:sldMk cId="0" sldId="279"/>
            <ac:spMk id="88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43:11.779" v="608" actId="403"/>
          <ac:spMkLst>
            <pc:docMk/>
            <pc:sldMk cId="0" sldId="279"/>
            <ac:spMk id="8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3:52.850" v="1002"/>
          <ac:picMkLst>
            <pc:docMk/>
            <pc:sldMk cId="0" sldId="279"/>
            <ac:picMk id="4" creationId="{EC82AE07-3A0D-4178-927B-B1300BBA24AC}"/>
          </ac:picMkLst>
        </pc:picChg>
      </pc:sldChg>
      <pc:sldChg chg="addSp modSp add mod">
        <pc:chgData name="CHEYNET Pascal" userId="312d2f99265db416" providerId="LiveId" clId="{D19E7557-FF81-4966-9EBD-10EA11EC9619}" dt="2021-05-23T13:21:03.243" v="983"/>
        <pc:sldMkLst>
          <pc:docMk/>
          <pc:sldMk cId="0" sldId="280"/>
        </pc:sldMkLst>
        <pc:spChg chg="add mod">
          <ac:chgData name="CHEYNET Pascal" userId="312d2f99265db416" providerId="LiveId" clId="{D19E7557-FF81-4966-9EBD-10EA11EC9619}" dt="2021-05-23T13:20:47.557" v="982" actId="20577"/>
          <ac:spMkLst>
            <pc:docMk/>
            <pc:sldMk cId="0" sldId="280"/>
            <ac:spMk id="3" creationId="{989ECA4D-7F04-4183-920A-D83FC38D8A2D}"/>
          </ac:spMkLst>
        </pc:spChg>
        <pc:spChg chg="mod">
          <ac:chgData name="CHEYNET Pascal" userId="312d2f99265db416" providerId="LiveId" clId="{D19E7557-FF81-4966-9EBD-10EA11EC9619}" dt="2021-05-20T14:43:19.445" v="612" actId="20577"/>
          <ac:spMkLst>
            <pc:docMk/>
            <pc:sldMk cId="0" sldId="280"/>
            <ac:spMk id="94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1:03.243" v="983"/>
          <ac:picMkLst>
            <pc:docMk/>
            <pc:sldMk cId="0" sldId="280"/>
            <ac:picMk id="4" creationId="{0706ECE9-7390-4D9D-9710-D7C6CB5206CD}"/>
          </ac:picMkLst>
        </pc:picChg>
      </pc:sldChg>
      <pc:sldChg chg="addSp modSp add mod">
        <pc:chgData name="CHEYNET Pascal" userId="312d2f99265db416" providerId="LiveId" clId="{D19E7557-FF81-4966-9EBD-10EA11EC9619}" dt="2021-05-23T13:21:09.595" v="984"/>
        <pc:sldMkLst>
          <pc:docMk/>
          <pc:sldMk cId="0" sldId="281"/>
        </pc:sldMkLst>
        <pc:spChg chg="mod">
          <ac:chgData name="CHEYNET Pascal" userId="312d2f99265db416" providerId="LiveId" clId="{D19E7557-FF81-4966-9EBD-10EA11EC9619}" dt="2021-05-20T14:43:29.098" v="618" actId="404"/>
          <ac:spMkLst>
            <pc:docMk/>
            <pc:sldMk cId="0" sldId="281"/>
            <ac:spMk id="99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48:41.649" v="622" actId="12"/>
          <ac:spMkLst>
            <pc:docMk/>
            <pc:sldMk cId="0" sldId="281"/>
            <ac:spMk id="10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1:09.595" v="984"/>
          <ac:picMkLst>
            <pc:docMk/>
            <pc:sldMk cId="0" sldId="281"/>
            <ac:picMk id="4" creationId="{B3A380C5-4EB5-4664-913E-89AF43969A38}"/>
          </ac:picMkLst>
        </pc:picChg>
      </pc:sldChg>
      <pc:sldChg chg="addSp delSp modSp add mod">
        <pc:chgData name="CHEYNET Pascal" userId="312d2f99265db416" providerId="LiveId" clId="{D19E7557-FF81-4966-9EBD-10EA11EC9619}" dt="2021-05-17T14:44:32.767" v="84" actId="478"/>
        <pc:sldMkLst>
          <pc:docMk/>
          <pc:sldMk cId="0" sldId="282"/>
        </pc:sldMkLst>
        <pc:spChg chg="add del mod">
          <ac:chgData name="CHEYNET Pascal" userId="312d2f99265db416" providerId="LiveId" clId="{D19E7557-FF81-4966-9EBD-10EA11EC9619}" dt="2021-05-17T14:44:32.767" v="84" actId="478"/>
          <ac:spMkLst>
            <pc:docMk/>
            <pc:sldMk cId="0" sldId="282"/>
            <ac:spMk id="3" creationId="{5F51AD31-7BD5-4655-A142-8606D6BADF7E}"/>
          </ac:spMkLst>
        </pc:spChg>
        <pc:spChg chg="mod">
          <ac:chgData name="CHEYNET Pascal" userId="312d2f99265db416" providerId="LiveId" clId="{D19E7557-FF81-4966-9EBD-10EA11EC9619}" dt="2021-05-17T14:44:22.738" v="82" actId="404"/>
          <ac:spMkLst>
            <pc:docMk/>
            <pc:sldMk cId="0" sldId="282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44:29.292" v="83" actId="478"/>
          <ac:spMkLst>
            <pc:docMk/>
            <pc:sldMk cId="0" sldId="282"/>
            <ac:spMk id="55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3:23:56.958" v="1003"/>
        <pc:sldMkLst>
          <pc:docMk/>
          <pc:sldMk cId="0" sldId="283"/>
        </pc:sldMkLst>
        <pc:spChg chg="add mod">
          <ac:chgData name="CHEYNET Pascal" userId="312d2f99265db416" providerId="LiveId" clId="{D19E7557-FF81-4966-9EBD-10EA11EC9619}" dt="2021-05-23T13:21:56.839" v="988" actId="948"/>
          <ac:spMkLst>
            <pc:docMk/>
            <pc:sldMk cId="0" sldId="283"/>
            <ac:spMk id="3" creationId="{CEF632A0-4FFE-48F4-B078-EEBBE46D6587}"/>
          </ac:spMkLst>
        </pc:spChg>
        <pc:spChg chg="mod">
          <ac:chgData name="CHEYNET Pascal" userId="312d2f99265db416" providerId="LiveId" clId="{D19E7557-FF81-4966-9EBD-10EA11EC9619}" dt="2021-05-20T14:49:40.602" v="630" actId="20577"/>
          <ac:spMkLst>
            <pc:docMk/>
            <pc:sldMk cId="0" sldId="283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3:56.958" v="1003"/>
          <ac:picMkLst>
            <pc:docMk/>
            <pc:sldMk cId="0" sldId="283"/>
            <ac:picMk id="4" creationId="{68502855-CD4B-45ED-B20D-AFECC915214F}"/>
          </ac:picMkLst>
        </pc:picChg>
      </pc:sldChg>
      <pc:sldChg chg="addSp modSp add mod">
        <pc:chgData name="CHEYNET Pascal" userId="312d2f99265db416" providerId="LiveId" clId="{D19E7557-FF81-4966-9EBD-10EA11EC9619}" dt="2021-05-23T13:24:00.222" v="1004"/>
        <pc:sldMkLst>
          <pc:docMk/>
          <pc:sldMk cId="0" sldId="284"/>
        </pc:sldMkLst>
        <pc:spChg chg="mod">
          <ac:chgData name="CHEYNET Pascal" userId="312d2f99265db416" providerId="LiveId" clId="{D19E7557-FF81-4966-9EBD-10EA11EC9619}" dt="2021-05-20T14:49:44.685" v="634" actId="20577"/>
          <ac:spMkLst>
            <pc:docMk/>
            <pc:sldMk cId="0" sldId="284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49:32.970" v="626" actId="403"/>
          <ac:spMkLst>
            <pc:docMk/>
            <pc:sldMk cId="0" sldId="284"/>
            <ac:spMk id="6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4:00.222" v="1004"/>
          <ac:picMkLst>
            <pc:docMk/>
            <pc:sldMk cId="0" sldId="284"/>
            <ac:picMk id="4" creationId="{CD555EA1-4439-4C4B-84CB-B9FE238E5AF7}"/>
          </ac:picMkLst>
        </pc:picChg>
      </pc:sldChg>
      <pc:sldChg chg="addSp modSp add mod">
        <pc:chgData name="CHEYNET Pascal" userId="312d2f99265db416" providerId="LiveId" clId="{D19E7557-FF81-4966-9EBD-10EA11EC9619}" dt="2021-05-23T13:24:03.362" v="1005"/>
        <pc:sldMkLst>
          <pc:docMk/>
          <pc:sldMk cId="0" sldId="285"/>
        </pc:sldMkLst>
        <pc:spChg chg="add mod">
          <ac:chgData name="CHEYNET Pascal" userId="312d2f99265db416" providerId="LiveId" clId="{D19E7557-FF81-4966-9EBD-10EA11EC9619}" dt="2021-05-23T13:23:25.268" v="1000" actId="20577"/>
          <ac:spMkLst>
            <pc:docMk/>
            <pc:sldMk cId="0" sldId="285"/>
            <ac:spMk id="3" creationId="{52CDA995-3634-4B97-BE64-6EA42D9AC4EE}"/>
          </ac:spMkLst>
        </pc:spChg>
        <pc:spChg chg="mod">
          <ac:chgData name="CHEYNET Pascal" userId="312d2f99265db416" providerId="LiveId" clId="{D19E7557-FF81-4966-9EBD-10EA11EC9619}" dt="2021-05-23T13:22:29.864" v="993" actId="403"/>
          <ac:spMkLst>
            <pc:docMk/>
            <pc:sldMk cId="0" sldId="285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4:03.362" v="1005"/>
          <ac:picMkLst>
            <pc:docMk/>
            <pc:sldMk cId="0" sldId="285"/>
            <ac:picMk id="4" creationId="{2AC9D226-725F-4B80-93AC-BFBC21A19E1A}"/>
          </ac:picMkLst>
        </pc:picChg>
      </pc:sldChg>
      <pc:sldChg chg="addSp modSp add mod">
        <pc:chgData name="CHEYNET Pascal" userId="312d2f99265db416" providerId="LiveId" clId="{D19E7557-FF81-4966-9EBD-10EA11EC9619}" dt="2021-05-23T13:24:08.965" v="1006"/>
        <pc:sldMkLst>
          <pc:docMk/>
          <pc:sldMk cId="0" sldId="286"/>
        </pc:sldMkLst>
        <pc:spChg chg="mod">
          <ac:chgData name="CHEYNET Pascal" userId="312d2f99265db416" providerId="LiveId" clId="{D19E7557-FF81-4966-9EBD-10EA11EC9619}" dt="2021-05-20T14:51:33.827" v="643" actId="20577"/>
          <ac:spMkLst>
            <pc:docMk/>
            <pc:sldMk cId="0" sldId="286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22:49.344" v="996" actId="948"/>
          <ac:spMkLst>
            <pc:docMk/>
            <pc:sldMk cId="0" sldId="286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4:08.965" v="1006"/>
          <ac:picMkLst>
            <pc:docMk/>
            <pc:sldMk cId="0" sldId="286"/>
            <ac:picMk id="4" creationId="{59CABB9C-CD31-41D3-9424-98FF1E97D7CE}"/>
          </ac:picMkLst>
        </pc:picChg>
      </pc:sldChg>
      <pc:sldChg chg="addSp modSp add mod">
        <pc:chgData name="CHEYNET Pascal" userId="312d2f99265db416" providerId="LiveId" clId="{D19E7557-FF81-4966-9EBD-10EA11EC9619}" dt="2021-05-23T13:24:36.890" v="1007"/>
        <pc:sldMkLst>
          <pc:docMk/>
          <pc:sldMk cId="0" sldId="287"/>
        </pc:sldMkLst>
        <pc:spChg chg="mod">
          <ac:chgData name="CHEYNET Pascal" userId="312d2f99265db416" providerId="LiveId" clId="{D19E7557-FF81-4966-9EBD-10EA11EC9619}" dt="2021-05-20T14:52:12.475" v="650" actId="20577"/>
          <ac:spMkLst>
            <pc:docMk/>
            <pc:sldMk cId="0" sldId="287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4:36.890" v="1007"/>
          <ac:picMkLst>
            <pc:docMk/>
            <pc:sldMk cId="0" sldId="287"/>
            <ac:picMk id="3" creationId="{D086A256-06D0-4265-AED8-9E3F324FD94B}"/>
          </ac:picMkLst>
        </pc:picChg>
      </pc:sldChg>
      <pc:sldChg chg="addSp delSp modSp add mod">
        <pc:chgData name="CHEYNET Pascal" userId="312d2f99265db416" providerId="LiveId" clId="{D19E7557-FF81-4966-9EBD-10EA11EC9619}" dt="2021-05-23T13:24:41.642" v="1008"/>
        <pc:sldMkLst>
          <pc:docMk/>
          <pc:sldMk cId="0" sldId="288"/>
        </pc:sldMkLst>
        <pc:spChg chg="mod">
          <ac:chgData name="CHEYNET Pascal" userId="312d2f99265db416" providerId="LiveId" clId="{D19E7557-FF81-4966-9EBD-10EA11EC9619}" dt="2021-05-20T14:52:21.867" v="656" actId="404"/>
          <ac:spMkLst>
            <pc:docMk/>
            <pc:sldMk cId="0" sldId="288"/>
            <ac:spMk id="88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45:31.898" v="87" actId="478"/>
          <ac:spMkLst>
            <pc:docMk/>
            <pc:sldMk cId="0" sldId="288"/>
            <ac:spMk id="9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4:41.642" v="1008"/>
          <ac:picMkLst>
            <pc:docMk/>
            <pc:sldMk cId="0" sldId="288"/>
            <ac:picMk id="4" creationId="{1EDB0585-A0B1-4342-83EF-95E79C54DE56}"/>
          </ac:picMkLst>
        </pc:picChg>
        <pc:picChg chg="mod">
          <ac:chgData name="CHEYNET Pascal" userId="312d2f99265db416" providerId="LiveId" clId="{D19E7557-FF81-4966-9EBD-10EA11EC9619}" dt="2021-05-20T14:52:26.527" v="657" actId="14100"/>
          <ac:picMkLst>
            <pc:docMk/>
            <pc:sldMk cId="0" sldId="288"/>
            <ac:picMk id="89" creationId="{00000000-0000-0000-0000-000000000000}"/>
          </ac:picMkLst>
        </pc:picChg>
      </pc:sldChg>
      <pc:sldChg chg="delSp modSp add mod">
        <pc:chgData name="CHEYNET Pascal" userId="312d2f99265db416" providerId="LiveId" clId="{D19E7557-FF81-4966-9EBD-10EA11EC9619}" dt="2021-05-20T14:52:35.872" v="661" actId="20577"/>
        <pc:sldMkLst>
          <pc:docMk/>
          <pc:sldMk cId="0" sldId="289"/>
        </pc:sldMkLst>
        <pc:spChg chg="mod">
          <ac:chgData name="CHEYNET Pascal" userId="312d2f99265db416" providerId="LiveId" clId="{D19E7557-FF81-4966-9EBD-10EA11EC9619}" dt="2021-05-20T14:52:35.872" v="661" actId="20577"/>
          <ac:spMkLst>
            <pc:docMk/>
            <pc:sldMk cId="0" sldId="289"/>
            <ac:spMk id="95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45:55.273" v="90" actId="478"/>
          <ac:spMkLst>
            <pc:docMk/>
            <pc:sldMk cId="0" sldId="289"/>
            <ac:spMk id="97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0T14:53:41.392" v="678" actId="14100"/>
        <pc:sldMkLst>
          <pc:docMk/>
          <pc:sldMk cId="0" sldId="290"/>
        </pc:sldMkLst>
        <pc:spChg chg="mod">
          <ac:chgData name="CHEYNET Pascal" userId="312d2f99265db416" providerId="LiveId" clId="{D19E7557-FF81-4966-9EBD-10EA11EC9619}" dt="2021-05-20T14:53:27.363" v="676" actId="404"/>
          <ac:spMkLst>
            <pc:docMk/>
            <pc:sldMk cId="0" sldId="290"/>
            <ac:spMk id="102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53:37.840" v="677" actId="1076"/>
          <ac:spMkLst>
            <pc:docMk/>
            <pc:sldMk cId="0" sldId="290"/>
            <ac:spMk id="10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0T14:53:41.392" v="678" actId="14100"/>
          <ac:picMkLst>
            <pc:docMk/>
            <pc:sldMk cId="0" sldId="290"/>
            <ac:picMk id="4" creationId="{09AD9660-7EC4-4339-8AD5-62C8AFF6153B}"/>
          </ac:picMkLst>
        </pc:picChg>
      </pc:sldChg>
      <pc:sldChg chg="modSp add mod">
        <pc:chgData name="CHEYNET Pascal" userId="312d2f99265db416" providerId="LiveId" clId="{D19E7557-FF81-4966-9EBD-10EA11EC9619}" dt="2021-05-20T14:54:33.784" v="693" actId="1076"/>
        <pc:sldMkLst>
          <pc:docMk/>
          <pc:sldMk cId="0" sldId="291"/>
        </pc:sldMkLst>
        <pc:spChg chg="mod">
          <ac:chgData name="CHEYNET Pascal" userId="312d2f99265db416" providerId="LiveId" clId="{D19E7557-FF81-4966-9EBD-10EA11EC9619}" dt="2021-05-20T14:54:07.143" v="685" actId="14100"/>
          <ac:spMkLst>
            <pc:docMk/>
            <pc:sldMk cId="0" sldId="291"/>
            <ac:spMk id="108" creationId="{00000000-0000-0000-0000-000000000000}"/>
          </ac:spMkLst>
        </pc:spChg>
        <pc:picChg chg="mod">
          <ac:chgData name="CHEYNET Pascal" userId="312d2f99265db416" providerId="LiveId" clId="{D19E7557-FF81-4966-9EBD-10EA11EC9619}" dt="2021-05-20T14:54:33.784" v="693" actId="1076"/>
          <ac:picMkLst>
            <pc:docMk/>
            <pc:sldMk cId="0" sldId="291"/>
            <ac:picMk id="109" creationId="{00000000-0000-0000-0000-000000000000}"/>
          </ac:picMkLst>
        </pc:picChg>
      </pc:sldChg>
      <pc:sldChg chg="modSp add mod">
        <pc:chgData name="CHEYNET Pascal" userId="312d2f99265db416" providerId="LiveId" clId="{D19E7557-FF81-4966-9EBD-10EA11EC9619}" dt="2021-05-20T14:55:00.209" v="700" actId="14100"/>
        <pc:sldMkLst>
          <pc:docMk/>
          <pc:sldMk cId="0" sldId="292"/>
        </pc:sldMkLst>
        <pc:spChg chg="mod">
          <ac:chgData name="CHEYNET Pascal" userId="312d2f99265db416" providerId="LiveId" clId="{D19E7557-FF81-4966-9EBD-10EA11EC9619}" dt="2021-05-20T14:54:25.496" v="692" actId="14100"/>
          <ac:spMkLst>
            <pc:docMk/>
            <pc:sldMk cId="0" sldId="292"/>
            <ac:spMk id="114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55:00.209" v="700" actId="14100"/>
          <ac:spMkLst>
            <pc:docMk/>
            <pc:sldMk cId="0" sldId="292"/>
            <ac:spMk id="115" creationId="{00000000-0000-0000-0000-000000000000}"/>
          </ac:spMkLst>
        </pc:spChg>
        <pc:picChg chg="mod">
          <ac:chgData name="CHEYNET Pascal" userId="312d2f99265db416" providerId="LiveId" clId="{D19E7557-FF81-4966-9EBD-10EA11EC9619}" dt="2021-05-20T14:54:50.487" v="697" actId="14100"/>
          <ac:picMkLst>
            <pc:docMk/>
            <pc:sldMk cId="0" sldId="292"/>
            <ac:picMk id="116" creationId="{00000000-0000-0000-0000-000000000000}"/>
          </ac:picMkLst>
        </pc:picChg>
      </pc:sldChg>
      <pc:sldChg chg="addSp modSp add mod">
        <pc:chgData name="CHEYNET Pascal" userId="312d2f99265db416" providerId="LiveId" clId="{D19E7557-FF81-4966-9EBD-10EA11EC9619}" dt="2021-05-23T13:26:42.032" v="1024" actId="948"/>
        <pc:sldMkLst>
          <pc:docMk/>
          <pc:sldMk cId="0" sldId="293"/>
        </pc:sldMkLst>
        <pc:spChg chg="add mod">
          <ac:chgData name="CHEYNET Pascal" userId="312d2f99265db416" providerId="LiveId" clId="{D19E7557-FF81-4966-9EBD-10EA11EC9619}" dt="2021-05-23T13:26:42.032" v="1024" actId="948"/>
          <ac:spMkLst>
            <pc:docMk/>
            <pc:sldMk cId="0" sldId="293"/>
            <ac:spMk id="4" creationId="{A355C863-3D64-4960-B429-953CB3ED0DDD}"/>
          </ac:spMkLst>
        </pc:spChg>
        <pc:spChg chg="mod">
          <ac:chgData name="CHEYNET Pascal" userId="312d2f99265db416" providerId="LiveId" clId="{D19E7557-FF81-4966-9EBD-10EA11EC9619}" dt="2021-05-23T13:25:29.646" v="1009" actId="14100"/>
          <ac:spMkLst>
            <pc:docMk/>
            <pc:sldMk cId="0" sldId="293"/>
            <ac:spMk id="12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5:31.111" v="1010"/>
          <ac:picMkLst>
            <pc:docMk/>
            <pc:sldMk cId="0" sldId="293"/>
            <ac:picMk id="3" creationId="{6DEB6D25-EA11-4511-AF84-749EB1158F19}"/>
          </ac:picMkLst>
        </pc:picChg>
      </pc:sldChg>
      <pc:sldChg chg="addSp modSp add mod">
        <pc:chgData name="CHEYNET Pascal" userId="312d2f99265db416" providerId="LiveId" clId="{D19E7557-FF81-4966-9EBD-10EA11EC9619}" dt="2021-05-23T13:25:45.782" v="1012"/>
        <pc:sldMkLst>
          <pc:docMk/>
          <pc:sldMk cId="0" sldId="294"/>
        </pc:sldMkLst>
        <pc:spChg chg="mod">
          <ac:chgData name="CHEYNET Pascal" userId="312d2f99265db416" providerId="LiveId" clId="{D19E7557-FF81-4966-9EBD-10EA11EC9619}" dt="2021-05-23T13:25:43.958" v="1011" actId="14100"/>
          <ac:spMkLst>
            <pc:docMk/>
            <pc:sldMk cId="0" sldId="294"/>
            <ac:spMk id="12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56:46.052" v="721" actId="12"/>
          <ac:spMkLst>
            <pc:docMk/>
            <pc:sldMk cId="0" sldId="294"/>
            <ac:spMk id="12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5:45.782" v="1012"/>
          <ac:picMkLst>
            <pc:docMk/>
            <pc:sldMk cId="0" sldId="294"/>
            <ac:picMk id="4" creationId="{3670596F-CA06-459E-9DB1-58380D705833}"/>
          </ac:picMkLst>
        </pc:picChg>
      </pc:sldChg>
      <pc:sldChg chg="addSp modSp add mod">
        <pc:chgData name="CHEYNET Pascal" userId="312d2f99265db416" providerId="LiveId" clId="{D19E7557-FF81-4966-9EBD-10EA11EC9619}" dt="2021-05-23T13:28:05.265" v="1041" actId="5793"/>
        <pc:sldMkLst>
          <pc:docMk/>
          <pc:sldMk cId="0" sldId="295"/>
        </pc:sldMkLst>
        <pc:spChg chg="add mod">
          <ac:chgData name="CHEYNET Pascal" userId="312d2f99265db416" providerId="LiveId" clId="{D19E7557-FF81-4966-9EBD-10EA11EC9619}" dt="2021-05-23T13:28:05.265" v="1041" actId="5793"/>
          <ac:spMkLst>
            <pc:docMk/>
            <pc:sldMk cId="0" sldId="295"/>
            <ac:spMk id="4" creationId="{A5FC08D2-C3A7-4825-962A-57EC54AA51C1}"/>
          </ac:spMkLst>
        </pc:spChg>
        <pc:spChg chg="mod">
          <ac:chgData name="CHEYNET Pascal" userId="312d2f99265db416" providerId="LiveId" clId="{D19E7557-FF81-4966-9EBD-10EA11EC9619}" dt="2021-05-23T13:27:15.728" v="1029" actId="404"/>
          <ac:spMkLst>
            <pc:docMk/>
            <pc:sldMk cId="0" sldId="295"/>
            <ac:spMk id="13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3:26:59.047" v="1025"/>
          <ac:picMkLst>
            <pc:docMk/>
            <pc:sldMk cId="0" sldId="295"/>
            <ac:picMk id="3" creationId="{9F8A4284-364B-4A47-ACC4-34F09D4D1571}"/>
          </ac:picMkLst>
        </pc:picChg>
      </pc:sldChg>
      <pc:sldChg chg="addSp modSp add mod">
        <pc:chgData name="CHEYNET Pascal" userId="312d2f99265db416" providerId="LiveId" clId="{D19E7557-FF81-4966-9EBD-10EA11EC9619}" dt="2021-05-23T14:58:01.141" v="1963"/>
        <pc:sldMkLst>
          <pc:docMk/>
          <pc:sldMk cId="0" sldId="296"/>
        </pc:sldMkLst>
        <pc:spChg chg="mod">
          <ac:chgData name="CHEYNET Pascal" userId="312d2f99265db416" providerId="LiveId" clId="{D19E7557-FF81-4966-9EBD-10EA11EC9619}" dt="2021-05-20T14:58:04.219" v="728" actId="20577"/>
          <ac:spMkLst>
            <pc:docMk/>
            <pc:sldMk cId="0" sldId="296"/>
            <ac:spMk id="137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4:58:07.496" v="729" actId="14100"/>
          <ac:spMkLst>
            <pc:docMk/>
            <pc:sldMk cId="0" sldId="296"/>
            <ac:spMk id="13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01.141" v="1963"/>
          <ac:picMkLst>
            <pc:docMk/>
            <pc:sldMk cId="0" sldId="296"/>
            <ac:picMk id="4" creationId="{412E8831-7851-4473-9BE4-7795C6E62F61}"/>
          </ac:picMkLst>
        </pc:picChg>
      </pc:sldChg>
      <pc:sldChg chg="addSp modSp add mod">
        <pc:chgData name="CHEYNET Pascal" userId="312d2f99265db416" providerId="LiveId" clId="{D19E7557-FF81-4966-9EBD-10EA11EC9619}" dt="2021-05-23T14:58:08.007" v="1964"/>
        <pc:sldMkLst>
          <pc:docMk/>
          <pc:sldMk cId="0" sldId="297"/>
        </pc:sldMkLst>
        <pc:spChg chg="add mod">
          <ac:chgData name="CHEYNET Pascal" userId="312d2f99265db416" providerId="LiveId" clId="{D19E7557-FF81-4966-9EBD-10EA11EC9619}" dt="2021-05-23T13:28:41.121" v="1047" actId="5793"/>
          <ac:spMkLst>
            <pc:docMk/>
            <pc:sldMk cId="0" sldId="297"/>
            <ac:spMk id="3" creationId="{2CB36D51-7409-4D52-93AB-171E0F162B82}"/>
          </ac:spMkLst>
        </pc:spChg>
        <pc:spChg chg="mod">
          <ac:chgData name="CHEYNET Pascal" userId="312d2f99265db416" providerId="LiveId" clId="{D19E7557-FF81-4966-9EBD-10EA11EC9619}" dt="2021-05-20T14:58:31.041" v="733" actId="20577"/>
          <ac:spMkLst>
            <pc:docMk/>
            <pc:sldMk cId="0" sldId="297"/>
            <ac:spMk id="14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08.007" v="1964"/>
          <ac:picMkLst>
            <pc:docMk/>
            <pc:sldMk cId="0" sldId="297"/>
            <ac:picMk id="4" creationId="{2EE7B6A2-8297-46A2-BA7B-155694A7BA5E}"/>
          </ac:picMkLst>
        </pc:picChg>
      </pc:sldChg>
      <pc:sldChg chg="addSp modSp add mod">
        <pc:chgData name="CHEYNET Pascal" userId="312d2f99265db416" providerId="LiveId" clId="{D19E7557-FF81-4966-9EBD-10EA11EC9619}" dt="2021-05-23T14:58:17.414" v="1966"/>
        <pc:sldMkLst>
          <pc:docMk/>
          <pc:sldMk cId="0" sldId="298"/>
        </pc:sldMkLst>
        <pc:spChg chg="mod">
          <ac:chgData name="CHEYNET Pascal" userId="312d2f99265db416" providerId="LiveId" clId="{D19E7557-FF81-4966-9EBD-10EA11EC9619}" dt="2021-05-23T14:58:15.083" v="1965" actId="14100"/>
          <ac:spMkLst>
            <pc:docMk/>
            <pc:sldMk cId="0" sldId="298"/>
            <ac:spMk id="148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29:23.367" v="1052" actId="948"/>
          <ac:spMkLst>
            <pc:docMk/>
            <pc:sldMk cId="0" sldId="298"/>
            <ac:spMk id="14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17.414" v="1966"/>
          <ac:picMkLst>
            <pc:docMk/>
            <pc:sldMk cId="0" sldId="298"/>
            <ac:picMk id="4" creationId="{45F949FD-91C9-4D8B-B89B-FD415FA0488E}"/>
          </ac:picMkLst>
        </pc:picChg>
      </pc:sldChg>
      <pc:sldChg chg="addSp delSp modSp add mod">
        <pc:chgData name="CHEYNET Pascal" userId="312d2f99265db416" providerId="LiveId" clId="{D19E7557-FF81-4966-9EBD-10EA11EC9619}" dt="2021-05-23T14:58:27.631" v="1968"/>
        <pc:sldMkLst>
          <pc:docMk/>
          <pc:sldMk cId="0" sldId="299"/>
        </pc:sldMkLst>
        <pc:spChg chg="add mod">
          <ac:chgData name="CHEYNET Pascal" userId="312d2f99265db416" providerId="LiveId" clId="{D19E7557-FF81-4966-9EBD-10EA11EC9619}" dt="2021-05-23T13:29:55.821" v="1056" actId="20577"/>
          <ac:spMkLst>
            <pc:docMk/>
            <pc:sldMk cId="0" sldId="299"/>
            <ac:spMk id="4" creationId="{034C7FEB-F480-46CD-BBD1-C4883D55EE7A}"/>
          </ac:spMkLst>
        </pc:spChg>
        <pc:spChg chg="mod">
          <ac:chgData name="CHEYNET Pascal" userId="312d2f99265db416" providerId="LiveId" clId="{D19E7557-FF81-4966-9EBD-10EA11EC9619}" dt="2021-05-23T14:58:25.867" v="1967" actId="14100"/>
          <ac:spMkLst>
            <pc:docMk/>
            <pc:sldMk cId="0" sldId="299"/>
            <ac:spMk id="154" creationId="{00000000-0000-0000-0000-000000000000}"/>
          </ac:spMkLst>
        </pc:spChg>
        <pc:spChg chg="del">
          <ac:chgData name="CHEYNET Pascal" userId="312d2f99265db416" providerId="LiveId" clId="{D19E7557-FF81-4966-9EBD-10EA11EC9619}" dt="2021-05-23T13:29:47.672" v="1053" actId="478"/>
          <ac:spMkLst>
            <pc:docMk/>
            <pc:sldMk cId="0" sldId="299"/>
            <ac:spMk id="155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27.631" v="1968"/>
          <ac:picMkLst>
            <pc:docMk/>
            <pc:sldMk cId="0" sldId="299"/>
            <ac:picMk id="5" creationId="{45294217-4452-455A-A6D0-76A60B0DD2D7}"/>
          </ac:picMkLst>
        </pc:picChg>
      </pc:sldChg>
      <pc:sldChg chg="addSp modSp add mod">
        <pc:chgData name="CHEYNET Pascal" userId="312d2f99265db416" providerId="LiveId" clId="{D19E7557-FF81-4966-9EBD-10EA11EC9619}" dt="2021-05-23T14:58:32.034" v="1969"/>
        <pc:sldMkLst>
          <pc:docMk/>
          <pc:sldMk cId="0" sldId="300"/>
        </pc:sldMkLst>
        <pc:spChg chg="mod">
          <ac:chgData name="CHEYNET Pascal" userId="312d2f99265db416" providerId="LiveId" clId="{D19E7557-FF81-4966-9EBD-10EA11EC9619}" dt="2021-05-20T15:04:28.618" v="754" actId="404"/>
          <ac:spMkLst>
            <pc:docMk/>
            <pc:sldMk cId="0" sldId="300"/>
            <ac:spMk id="160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04:51.718" v="759" actId="403"/>
          <ac:spMkLst>
            <pc:docMk/>
            <pc:sldMk cId="0" sldId="300"/>
            <ac:spMk id="1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32.034" v="1969"/>
          <ac:picMkLst>
            <pc:docMk/>
            <pc:sldMk cId="0" sldId="300"/>
            <ac:picMk id="4" creationId="{55546244-498F-43ED-81BC-1DC6BC6EF25F}"/>
          </ac:picMkLst>
        </pc:picChg>
      </pc:sldChg>
      <pc:sldChg chg="addSp delSp modSp add mod modNotes">
        <pc:chgData name="CHEYNET Pascal" userId="312d2f99265db416" providerId="LiveId" clId="{D19E7557-FF81-4966-9EBD-10EA11EC9619}" dt="2021-05-23T13:30:13.760" v="1057" actId="478"/>
        <pc:sldMkLst>
          <pc:docMk/>
          <pc:sldMk cId="0" sldId="301"/>
        </pc:sldMkLst>
        <pc:spChg chg="add del mod">
          <ac:chgData name="CHEYNET Pascal" userId="312d2f99265db416" providerId="LiveId" clId="{D19E7557-FF81-4966-9EBD-10EA11EC9619}" dt="2021-05-23T13:30:13.760" v="1057" actId="478"/>
          <ac:spMkLst>
            <pc:docMk/>
            <pc:sldMk cId="0" sldId="301"/>
            <ac:spMk id="3" creationId="{2EE4272D-9601-489B-A38E-BD2C03FCE271}"/>
          </ac:spMkLst>
        </pc:spChg>
        <pc:spChg chg="mod">
          <ac:chgData name="CHEYNET Pascal" userId="312d2f99265db416" providerId="LiveId" clId="{D19E7557-FF81-4966-9EBD-10EA11EC9619}" dt="2021-05-17T14:50:02.433" v="173" actId="404"/>
          <ac:spMkLst>
            <pc:docMk/>
            <pc:sldMk cId="0" sldId="301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50:06.655" v="174" actId="478"/>
          <ac:spMkLst>
            <pc:docMk/>
            <pc:sldMk cId="0" sldId="301"/>
            <ac:spMk id="55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8:37.624" v="1970"/>
        <pc:sldMkLst>
          <pc:docMk/>
          <pc:sldMk cId="0" sldId="302"/>
        </pc:sldMkLst>
        <pc:spChg chg="add mod">
          <ac:chgData name="CHEYNET Pascal" userId="312d2f99265db416" providerId="LiveId" clId="{D19E7557-FF81-4966-9EBD-10EA11EC9619}" dt="2021-05-23T13:31:07.076" v="1064" actId="5793"/>
          <ac:spMkLst>
            <pc:docMk/>
            <pc:sldMk cId="0" sldId="302"/>
            <ac:spMk id="3" creationId="{6516E140-2F89-411B-9EE8-E0277FE68C01}"/>
          </ac:spMkLst>
        </pc:spChg>
        <pc:spChg chg="mod">
          <ac:chgData name="CHEYNET Pascal" userId="312d2f99265db416" providerId="LiveId" clId="{D19E7557-FF81-4966-9EBD-10EA11EC9619}" dt="2021-05-20T15:05:05.006" v="763" actId="20577"/>
          <ac:spMkLst>
            <pc:docMk/>
            <pc:sldMk cId="0" sldId="302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37.624" v="1970"/>
          <ac:picMkLst>
            <pc:docMk/>
            <pc:sldMk cId="0" sldId="302"/>
            <ac:picMk id="4" creationId="{CB35948E-F63E-4769-8C47-CB450869B675}"/>
          </ac:picMkLst>
        </pc:picChg>
      </pc:sldChg>
      <pc:sldChg chg="addSp delSp modSp add mod">
        <pc:chgData name="CHEYNET Pascal" userId="312d2f99265db416" providerId="LiveId" clId="{D19E7557-FF81-4966-9EBD-10EA11EC9619}" dt="2021-05-23T14:58:40.642" v="1971"/>
        <pc:sldMkLst>
          <pc:docMk/>
          <pc:sldMk cId="0" sldId="303"/>
        </pc:sldMkLst>
        <pc:spChg chg="add del">
          <ac:chgData name="CHEYNET Pascal" userId="312d2f99265db416" providerId="LiveId" clId="{D19E7557-FF81-4966-9EBD-10EA11EC9619}" dt="2021-05-17T14:25:57.328" v="4" actId="22"/>
          <ac:spMkLst>
            <pc:docMk/>
            <pc:sldMk cId="0" sldId="303"/>
            <ac:spMk id="5" creationId="{F00AAEBB-B267-4D3A-965E-2A6B02D86B47}"/>
          </ac:spMkLst>
        </pc:spChg>
        <pc:spChg chg="add del">
          <ac:chgData name="CHEYNET Pascal" userId="312d2f99265db416" providerId="LiveId" clId="{D19E7557-FF81-4966-9EBD-10EA11EC9619}" dt="2021-05-17T14:26:04.379" v="6" actId="22"/>
          <ac:spMkLst>
            <pc:docMk/>
            <pc:sldMk cId="0" sldId="303"/>
            <ac:spMk id="7" creationId="{CB35C1CA-182D-4D34-B468-CFA21AB522F4}"/>
          </ac:spMkLst>
        </pc:spChg>
        <pc:spChg chg="mod">
          <ac:chgData name="CHEYNET Pascal" userId="312d2f99265db416" providerId="LiveId" clId="{D19E7557-FF81-4966-9EBD-10EA11EC9619}" dt="2021-05-20T15:05:27.938" v="769" actId="404"/>
          <ac:spMkLst>
            <pc:docMk/>
            <pc:sldMk cId="0" sldId="303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05:37.800" v="770" actId="108"/>
          <ac:spMkLst>
            <pc:docMk/>
            <pc:sldMk cId="0" sldId="303"/>
            <ac:spMk id="6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40.642" v="1971"/>
          <ac:picMkLst>
            <pc:docMk/>
            <pc:sldMk cId="0" sldId="303"/>
            <ac:picMk id="4" creationId="{2D13794A-38DB-4A4E-B22C-5B9BA885598C}"/>
          </ac:picMkLst>
        </pc:picChg>
      </pc:sldChg>
      <pc:sldChg chg="delSp modSp add mod">
        <pc:chgData name="CHEYNET Pascal" userId="312d2f99265db416" providerId="LiveId" clId="{D19E7557-FF81-4966-9EBD-10EA11EC9619}" dt="2021-05-17T14:52:29.057" v="264" actId="478"/>
        <pc:sldMkLst>
          <pc:docMk/>
          <pc:sldMk cId="0" sldId="304"/>
        </pc:sldMkLst>
        <pc:spChg chg="mod">
          <ac:chgData name="CHEYNET Pascal" userId="312d2f99265db416" providerId="LiveId" clId="{D19E7557-FF81-4966-9EBD-10EA11EC9619}" dt="2021-05-17T14:52:25.473" v="263" actId="404"/>
          <ac:spMkLst>
            <pc:docMk/>
            <pc:sldMk cId="0" sldId="304"/>
            <ac:spMk id="54" creationId="{00000000-0000-0000-0000-000000000000}"/>
          </ac:spMkLst>
        </pc:spChg>
        <pc:spChg chg="del mod">
          <ac:chgData name="CHEYNET Pascal" userId="312d2f99265db416" providerId="LiveId" clId="{D19E7557-FF81-4966-9EBD-10EA11EC9619}" dt="2021-05-17T14:52:29.057" v="264" actId="478"/>
          <ac:spMkLst>
            <pc:docMk/>
            <pc:sldMk cId="0" sldId="304"/>
            <ac:spMk id="55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4:45.409" v="1940"/>
        <pc:sldMkLst>
          <pc:docMk/>
          <pc:sldMk cId="0" sldId="305"/>
        </pc:sldMkLst>
        <pc:spChg chg="add mod">
          <ac:chgData name="CHEYNET Pascal" userId="312d2f99265db416" providerId="LiveId" clId="{D19E7557-FF81-4966-9EBD-10EA11EC9619}" dt="2021-05-23T13:31:25.341" v="1066" actId="20577"/>
          <ac:spMkLst>
            <pc:docMk/>
            <pc:sldMk cId="0" sldId="305"/>
            <ac:spMk id="3" creationId="{B186E71B-BA71-4CB3-BF11-DCAAA74D889E}"/>
          </ac:spMkLst>
        </pc:spChg>
        <pc:spChg chg="mod">
          <ac:chgData name="CHEYNET Pascal" userId="312d2f99265db416" providerId="LiveId" clId="{D19E7557-FF81-4966-9EBD-10EA11EC9619}" dt="2021-05-20T15:05:54.794" v="774" actId="20577"/>
          <ac:spMkLst>
            <pc:docMk/>
            <pc:sldMk cId="0" sldId="305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4:45.409" v="1940"/>
          <ac:picMkLst>
            <pc:docMk/>
            <pc:sldMk cId="0" sldId="305"/>
            <ac:picMk id="4" creationId="{41CA3415-954B-4192-9004-8AE000D1FA54}"/>
          </ac:picMkLst>
        </pc:picChg>
      </pc:sldChg>
      <pc:sldChg chg="modSp add mod">
        <pc:chgData name="CHEYNET Pascal" userId="312d2f99265db416" providerId="LiveId" clId="{D19E7557-FF81-4966-9EBD-10EA11EC9619}" dt="2021-05-23T13:31:48.193" v="1067" actId="948"/>
        <pc:sldMkLst>
          <pc:docMk/>
          <pc:sldMk cId="0" sldId="306"/>
        </pc:sldMkLst>
        <pc:spChg chg="mod">
          <ac:chgData name="CHEYNET Pascal" userId="312d2f99265db416" providerId="LiveId" clId="{D19E7557-FF81-4966-9EBD-10EA11EC9619}" dt="2021-05-20T15:06:16.732" v="782" actId="20577"/>
          <ac:spMkLst>
            <pc:docMk/>
            <pc:sldMk cId="0" sldId="306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31:48.193" v="1067" actId="948"/>
          <ac:spMkLst>
            <pc:docMk/>
            <pc:sldMk cId="0" sldId="306"/>
            <ac:spMk id="67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4:56.996" v="1942" actId="14100"/>
        <pc:sldMkLst>
          <pc:docMk/>
          <pc:sldMk cId="0" sldId="307"/>
        </pc:sldMkLst>
        <pc:spChg chg="add mod">
          <ac:chgData name="CHEYNET Pascal" userId="312d2f99265db416" providerId="LiveId" clId="{D19E7557-FF81-4966-9EBD-10EA11EC9619}" dt="2021-05-23T13:32:09.756" v="1072" actId="5793"/>
          <ac:spMkLst>
            <pc:docMk/>
            <pc:sldMk cId="0" sldId="307"/>
            <ac:spMk id="3" creationId="{E451EE0C-2E05-4408-8357-D8B4872DC353}"/>
          </ac:spMkLst>
        </pc:spChg>
        <pc:spChg chg="mod">
          <ac:chgData name="CHEYNET Pascal" userId="312d2f99265db416" providerId="LiveId" clId="{D19E7557-FF81-4966-9EBD-10EA11EC9619}" dt="2021-05-23T14:54:56.996" v="1942" actId="14100"/>
          <ac:spMkLst>
            <pc:docMk/>
            <pc:sldMk cId="0" sldId="307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4:50.900" v="1941"/>
          <ac:picMkLst>
            <pc:docMk/>
            <pc:sldMk cId="0" sldId="307"/>
            <ac:picMk id="4" creationId="{676FBB40-22FE-4B3D-B23D-0E3BDE52EAB8}"/>
          </ac:picMkLst>
        </pc:picChg>
      </pc:sldChg>
      <pc:sldChg chg="addSp modSp add mod">
        <pc:chgData name="CHEYNET Pascal" userId="312d2f99265db416" providerId="LiveId" clId="{D19E7557-FF81-4966-9EBD-10EA11EC9619}" dt="2021-05-23T14:55:05.947" v="1944" actId="14100"/>
        <pc:sldMkLst>
          <pc:docMk/>
          <pc:sldMk cId="0" sldId="308"/>
        </pc:sldMkLst>
        <pc:spChg chg="mod">
          <ac:chgData name="CHEYNET Pascal" userId="312d2f99265db416" providerId="LiveId" clId="{D19E7557-FF81-4966-9EBD-10EA11EC9619}" dt="2021-05-23T14:55:05.947" v="1944" actId="14100"/>
          <ac:spMkLst>
            <pc:docMk/>
            <pc:sldMk cId="0" sldId="308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32:28.412" v="1074" actId="20577"/>
          <ac:spMkLst>
            <pc:docMk/>
            <pc:sldMk cId="0" sldId="308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5:00.865" v="1943"/>
          <ac:picMkLst>
            <pc:docMk/>
            <pc:sldMk cId="0" sldId="308"/>
            <ac:picMk id="4" creationId="{341F082D-CA30-4FBE-94B7-E6503D1180D5}"/>
          </ac:picMkLst>
        </pc:picChg>
      </pc:sldChg>
      <pc:sldChg chg="addSp delSp modSp add mod">
        <pc:chgData name="CHEYNET Pascal" userId="312d2f99265db416" providerId="LiveId" clId="{D19E7557-FF81-4966-9EBD-10EA11EC9619}" dt="2021-05-20T15:25:05.783" v="870" actId="22"/>
        <pc:sldMkLst>
          <pc:docMk/>
          <pc:sldMk cId="0" sldId="309"/>
        </pc:sldMkLst>
        <pc:spChg chg="add mod">
          <ac:chgData name="CHEYNET Pascal" userId="312d2f99265db416" providerId="LiveId" clId="{D19E7557-FF81-4966-9EBD-10EA11EC9619}" dt="2021-05-17T14:59:23.117" v="340" actId="478"/>
          <ac:spMkLst>
            <pc:docMk/>
            <pc:sldMk cId="0" sldId="309"/>
            <ac:spMk id="3" creationId="{AA5AA8CF-B6CA-4C40-9E98-3F512BE070C1}"/>
          </ac:spMkLst>
        </pc:spChg>
        <pc:spChg chg="add del">
          <ac:chgData name="CHEYNET Pascal" userId="312d2f99265db416" providerId="LiveId" clId="{D19E7557-FF81-4966-9EBD-10EA11EC9619}" dt="2021-05-20T15:25:05.783" v="870" actId="22"/>
          <ac:spMkLst>
            <pc:docMk/>
            <pc:sldMk cId="0" sldId="309"/>
            <ac:spMk id="6" creationId="{6098CF76-0A31-473B-8E50-1D103594D27D}"/>
          </ac:spMkLst>
        </pc:spChg>
        <pc:spChg chg="mod">
          <ac:chgData name="CHEYNET Pascal" userId="312d2f99265db416" providerId="LiveId" clId="{D19E7557-FF81-4966-9EBD-10EA11EC9619}" dt="2021-05-17T14:59:17.644" v="339" actId="108"/>
          <ac:spMkLst>
            <pc:docMk/>
            <pc:sldMk cId="0" sldId="309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4:59:23.117" v="340" actId="478"/>
          <ac:spMkLst>
            <pc:docMk/>
            <pc:sldMk cId="0" sldId="309"/>
            <ac:spMk id="55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5:25.816" v="1945"/>
        <pc:sldMkLst>
          <pc:docMk/>
          <pc:sldMk cId="0" sldId="310"/>
        </pc:sldMkLst>
        <pc:spChg chg="add mod">
          <ac:chgData name="CHEYNET Pascal" userId="312d2f99265db416" providerId="LiveId" clId="{D19E7557-FF81-4966-9EBD-10EA11EC9619}" dt="2021-05-23T13:33:47.578" v="1086" actId="20577"/>
          <ac:spMkLst>
            <pc:docMk/>
            <pc:sldMk cId="0" sldId="310"/>
            <ac:spMk id="3" creationId="{033B2050-0599-4006-BDE7-58F9F3467307}"/>
          </ac:spMkLst>
        </pc:spChg>
        <pc:spChg chg="mod">
          <ac:chgData name="CHEYNET Pascal" userId="312d2f99265db416" providerId="LiveId" clId="{D19E7557-FF81-4966-9EBD-10EA11EC9619}" dt="2021-05-23T13:39:18.085" v="1121" actId="20577"/>
          <ac:spMkLst>
            <pc:docMk/>
            <pc:sldMk cId="0" sldId="310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5:25.816" v="1945"/>
          <ac:picMkLst>
            <pc:docMk/>
            <pc:sldMk cId="0" sldId="310"/>
            <ac:picMk id="4" creationId="{E6E9B931-6958-4F09-ADBF-902DE9479624}"/>
          </ac:picMkLst>
        </pc:picChg>
      </pc:sldChg>
      <pc:sldChg chg="modSp add mod">
        <pc:chgData name="CHEYNET Pascal" userId="312d2f99265db416" providerId="LiveId" clId="{D19E7557-FF81-4966-9EBD-10EA11EC9619}" dt="2021-05-23T13:39:21.858" v="1123" actId="20577"/>
        <pc:sldMkLst>
          <pc:docMk/>
          <pc:sldMk cId="0" sldId="311"/>
        </pc:sldMkLst>
        <pc:spChg chg="mod">
          <ac:chgData name="CHEYNET Pascal" userId="312d2f99265db416" providerId="LiveId" clId="{D19E7557-FF81-4966-9EBD-10EA11EC9619}" dt="2021-05-23T13:39:21.858" v="1123" actId="20577"/>
          <ac:spMkLst>
            <pc:docMk/>
            <pc:sldMk cId="0" sldId="311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10:04.987" v="828" actId="403"/>
          <ac:spMkLst>
            <pc:docMk/>
            <pc:sldMk cId="0" sldId="311"/>
            <ac:spMk id="67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9:11.042" v="1974"/>
        <pc:sldMkLst>
          <pc:docMk/>
          <pc:sldMk cId="0" sldId="312"/>
        </pc:sldMkLst>
        <pc:spChg chg="add mod">
          <ac:chgData name="CHEYNET Pascal" userId="312d2f99265db416" providerId="LiveId" clId="{D19E7557-FF81-4966-9EBD-10EA11EC9619}" dt="2021-05-23T13:35:02.199" v="1092" actId="948"/>
          <ac:spMkLst>
            <pc:docMk/>
            <pc:sldMk cId="0" sldId="312"/>
            <ac:spMk id="3" creationId="{C933C6C4-A83A-4E6A-BDB1-3CD1CFC85FD3}"/>
          </ac:spMkLst>
        </pc:spChg>
        <pc:spChg chg="mod">
          <ac:chgData name="CHEYNET Pascal" userId="312d2f99265db416" providerId="LiveId" clId="{D19E7557-FF81-4966-9EBD-10EA11EC9619}" dt="2021-05-23T13:39:29.998" v="1129" actId="20577"/>
          <ac:spMkLst>
            <pc:docMk/>
            <pc:sldMk cId="0" sldId="312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11.042" v="1974"/>
          <ac:picMkLst>
            <pc:docMk/>
            <pc:sldMk cId="0" sldId="312"/>
            <ac:picMk id="4" creationId="{7F7485A7-883B-4F9D-9B77-4B009F2245AF}"/>
          </ac:picMkLst>
        </pc:picChg>
      </pc:sldChg>
      <pc:sldChg chg="addSp modSp add mod">
        <pc:chgData name="CHEYNET Pascal" userId="312d2f99265db416" providerId="LiveId" clId="{D19E7557-FF81-4966-9EBD-10EA11EC9619}" dt="2021-05-23T14:59:13.835" v="1975"/>
        <pc:sldMkLst>
          <pc:docMk/>
          <pc:sldMk cId="0" sldId="313"/>
        </pc:sldMkLst>
        <pc:spChg chg="mod">
          <ac:chgData name="CHEYNET Pascal" userId="312d2f99265db416" providerId="LiveId" clId="{D19E7557-FF81-4966-9EBD-10EA11EC9619}" dt="2021-05-23T13:39:35.402" v="1133" actId="20577"/>
          <ac:spMkLst>
            <pc:docMk/>
            <pc:sldMk cId="0" sldId="313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36:00.890" v="1093" actId="255"/>
          <ac:spMkLst>
            <pc:docMk/>
            <pc:sldMk cId="0" sldId="313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13.835" v="1975"/>
          <ac:picMkLst>
            <pc:docMk/>
            <pc:sldMk cId="0" sldId="313"/>
            <ac:picMk id="4" creationId="{35792284-C249-42CB-9735-67606FAB785B}"/>
          </ac:picMkLst>
        </pc:picChg>
      </pc:sldChg>
      <pc:sldChg chg="addSp modSp add mod">
        <pc:chgData name="CHEYNET Pascal" userId="312d2f99265db416" providerId="LiveId" clId="{D19E7557-FF81-4966-9EBD-10EA11EC9619}" dt="2021-05-23T14:59:31.816" v="1977"/>
        <pc:sldMkLst>
          <pc:docMk/>
          <pc:sldMk cId="0" sldId="314"/>
        </pc:sldMkLst>
        <pc:spChg chg="mod">
          <ac:chgData name="CHEYNET Pascal" userId="312d2f99265db416" providerId="LiveId" clId="{D19E7557-FF81-4966-9EBD-10EA11EC9619}" dt="2021-05-23T13:39:57.093" v="1138" actId="14100"/>
          <ac:spMkLst>
            <pc:docMk/>
            <pc:sldMk cId="0" sldId="314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31.816" v="1977"/>
          <ac:picMkLst>
            <pc:docMk/>
            <pc:sldMk cId="0" sldId="314"/>
            <ac:picMk id="3" creationId="{8293C1BB-FD88-4226-BA84-BF4BEC032458}"/>
          </ac:picMkLst>
        </pc:picChg>
      </pc:sldChg>
      <pc:sldChg chg="addSp modSp add mod">
        <pc:chgData name="CHEYNET Pascal" userId="312d2f99265db416" providerId="LiveId" clId="{D19E7557-FF81-4966-9EBD-10EA11EC9619}" dt="2021-05-23T14:59:29.450" v="1976"/>
        <pc:sldMkLst>
          <pc:docMk/>
          <pc:sldMk cId="0" sldId="315"/>
        </pc:sldMkLst>
        <pc:spChg chg="mod">
          <ac:chgData name="CHEYNET Pascal" userId="312d2f99265db416" providerId="LiveId" clId="{D19E7557-FF81-4966-9EBD-10EA11EC9619}" dt="2021-05-23T13:40:01.930" v="1142" actId="20577"/>
          <ac:spMkLst>
            <pc:docMk/>
            <pc:sldMk cId="0" sldId="315"/>
            <ac:spMk id="88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38:06.605" v="1105" actId="1076"/>
          <ac:spMkLst>
            <pc:docMk/>
            <pc:sldMk cId="0" sldId="315"/>
            <ac:spMk id="8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29.450" v="1976"/>
          <ac:picMkLst>
            <pc:docMk/>
            <pc:sldMk cId="0" sldId="315"/>
            <ac:picMk id="4" creationId="{B68252DB-2E6F-4549-8CB1-8DB761984976}"/>
          </ac:picMkLst>
        </pc:picChg>
      </pc:sldChg>
      <pc:sldChg chg="addSp modSp add mod">
        <pc:chgData name="CHEYNET Pascal" userId="312d2f99265db416" providerId="LiveId" clId="{D19E7557-FF81-4966-9EBD-10EA11EC9619}" dt="2021-05-23T14:59:37.778" v="1978"/>
        <pc:sldMkLst>
          <pc:docMk/>
          <pc:sldMk cId="0" sldId="316"/>
        </pc:sldMkLst>
        <pc:spChg chg="add mod">
          <ac:chgData name="CHEYNET Pascal" userId="312d2f99265db416" providerId="LiveId" clId="{D19E7557-FF81-4966-9EBD-10EA11EC9619}" dt="2021-05-23T13:41:04.574" v="1159" actId="948"/>
          <ac:spMkLst>
            <pc:docMk/>
            <pc:sldMk cId="0" sldId="316"/>
            <ac:spMk id="3" creationId="{0CDFD36E-6206-40A6-912B-CDFAFCDE36FD}"/>
          </ac:spMkLst>
        </pc:spChg>
        <pc:spChg chg="mod">
          <ac:chgData name="CHEYNET Pascal" userId="312d2f99265db416" providerId="LiveId" clId="{D19E7557-FF81-4966-9EBD-10EA11EC9619}" dt="2021-05-23T13:40:09.435" v="1146" actId="20577"/>
          <ac:spMkLst>
            <pc:docMk/>
            <pc:sldMk cId="0" sldId="316"/>
            <ac:spMk id="94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37.778" v="1978"/>
          <ac:picMkLst>
            <pc:docMk/>
            <pc:sldMk cId="0" sldId="316"/>
            <ac:picMk id="4" creationId="{B4A68918-32A0-4414-B10E-CC3FD92BD5A5}"/>
          </ac:picMkLst>
        </pc:picChg>
      </pc:sldChg>
      <pc:sldChg chg="addSp modSp add mod">
        <pc:chgData name="CHEYNET Pascal" userId="312d2f99265db416" providerId="LiveId" clId="{D19E7557-FF81-4966-9EBD-10EA11EC9619}" dt="2021-05-23T14:59:39.888" v="1979"/>
        <pc:sldMkLst>
          <pc:docMk/>
          <pc:sldMk cId="0" sldId="317"/>
        </pc:sldMkLst>
        <pc:spChg chg="mod">
          <ac:chgData name="CHEYNET Pascal" userId="312d2f99265db416" providerId="LiveId" clId="{D19E7557-FF81-4966-9EBD-10EA11EC9619}" dt="2021-05-23T13:40:20.937" v="1152" actId="404"/>
          <ac:spMkLst>
            <pc:docMk/>
            <pc:sldMk cId="0" sldId="317"/>
            <ac:spMk id="99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40:46.085" v="1155" actId="108"/>
          <ac:spMkLst>
            <pc:docMk/>
            <pc:sldMk cId="0" sldId="317"/>
            <ac:spMk id="10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39.888" v="1979"/>
          <ac:picMkLst>
            <pc:docMk/>
            <pc:sldMk cId="0" sldId="317"/>
            <ac:picMk id="4" creationId="{B72E6B47-769D-42C7-8BC5-1CC54EE63E6B}"/>
          </ac:picMkLst>
        </pc:picChg>
      </pc:sldChg>
      <pc:sldChg chg="addSp delSp modSp add mod">
        <pc:chgData name="CHEYNET Pascal" userId="312d2f99265db416" providerId="LiveId" clId="{D19E7557-FF81-4966-9EBD-10EA11EC9619}" dt="2021-05-23T14:59:43.558" v="1980"/>
        <pc:sldMkLst>
          <pc:docMk/>
          <pc:sldMk cId="0" sldId="318"/>
        </pc:sldMkLst>
        <pc:spChg chg="add del mod">
          <ac:chgData name="CHEYNET Pascal" userId="312d2f99265db416" providerId="LiveId" clId="{D19E7557-FF81-4966-9EBD-10EA11EC9619}" dt="2021-05-23T14:05:42.119" v="1833" actId="478"/>
          <ac:spMkLst>
            <pc:docMk/>
            <pc:sldMk cId="0" sldId="318"/>
            <ac:spMk id="3" creationId="{2B9FC0CB-3F41-4FBA-A753-706A5054148D}"/>
          </ac:spMkLst>
        </pc:spChg>
        <pc:spChg chg="add del mod">
          <ac:chgData name="CHEYNET Pascal" userId="312d2f99265db416" providerId="LiveId" clId="{D19E7557-FF81-4966-9EBD-10EA11EC9619}" dt="2021-05-23T14:05:50.326" v="1835" actId="478"/>
          <ac:spMkLst>
            <pc:docMk/>
            <pc:sldMk cId="0" sldId="318"/>
            <ac:spMk id="4" creationId="{C779710E-4276-4705-9832-D9AB087028B1}"/>
          </ac:spMkLst>
        </pc:spChg>
        <pc:spChg chg="add del mod">
          <ac:chgData name="CHEYNET Pascal" userId="312d2f99265db416" providerId="LiveId" clId="{D19E7557-FF81-4966-9EBD-10EA11EC9619}" dt="2021-05-23T14:06:07.690" v="1836" actId="478"/>
          <ac:spMkLst>
            <pc:docMk/>
            <pc:sldMk cId="0" sldId="318"/>
            <ac:spMk id="6" creationId="{FB5A6A4D-ECF3-48FA-A7C4-7C36DCBB28F8}"/>
          </ac:spMkLst>
        </pc:spChg>
        <pc:spChg chg="mod">
          <ac:chgData name="CHEYNET Pascal" userId="312d2f99265db416" providerId="LiveId" clId="{D19E7557-FF81-4966-9EBD-10EA11EC9619}" dt="2021-05-23T13:41:25.939" v="1163" actId="20577"/>
          <ac:spMkLst>
            <pc:docMk/>
            <pc:sldMk cId="0" sldId="318"/>
            <ac:spMk id="105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43.558" v="1980"/>
          <ac:picMkLst>
            <pc:docMk/>
            <pc:sldMk cId="0" sldId="318"/>
            <ac:picMk id="7" creationId="{EBB6CA3E-1B4A-4C38-B366-72E8F3D93BD7}"/>
          </ac:picMkLst>
        </pc:picChg>
      </pc:sldChg>
      <pc:sldChg chg="addSp modSp add mod">
        <pc:chgData name="CHEYNET Pascal" userId="312d2f99265db416" providerId="LiveId" clId="{D19E7557-FF81-4966-9EBD-10EA11EC9619}" dt="2021-05-23T14:59:46" v="1981"/>
        <pc:sldMkLst>
          <pc:docMk/>
          <pc:sldMk cId="0" sldId="319"/>
        </pc:sldMkLst>
        <pc:spChg chg="mod">
          <ac:chgData name="CHEYNET Pascal" userId="312d2f99265db416" providerId="LiveId" clId="{D19E7557-FF81-4966-9EBD-10EA11EC9619}" dt="2021-05-23T13:41:44.096" v="1171" actId="404"/>
          <ac:spMkLst>
            <pc:docMk/>
            <pc:sldMk cId="0" sldId="319"/>
            <ac:spMk id="110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43:31.206" v="1190" actId="948"/>
          <ac:spMkLst>
            <pc:docMk/>
            <pc:sldMk cId="0" sldId="319"/>
            <ac:spMk id="11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46" v="1981"/>
          <ac:picMkLst>
            <pc:docMk/>
            <pc:sldMk cId="0" sldId="319"/>
            <ac:picMk id="4" creationId="{2BE263FA-BC20-4C6D-9D1B-21399BDBE521}"/>
          </ac:picMkLst>
        </pc:picChg>
      </pc:sldChg>
      <pc:sldChg chg="addSp modSp add mod">
        <pc:chgData name="CHEYNET Pascal" userId="312d2f99265db416" providerId="LiveId" clId="{D19E7557-FF81-4966-9EBD-10EA11EC9619}" dt="2021-05-23T14:59:49.334" v="1982"/>
        <pc:sldMkLst>
          <pc:docMk/>
          <pc:sldMk cId="0" sldId="320"/>
        </pc:sldMkLst>
        <pc:spChg chg="add mod">
          <ac:chgData name="CHEYNET Pascal" userId="312d2f99265db416" providerId="LiveId" clId="{D19E7557-FF81-4966-9EBD-10EA11EC9619}" dt="2021-05-23T13:43:54.114" v="1193" actId="20577"/>
          <ac:spMkLst>
            <pc:docMk/>
            <pc:sldMk cId="0" sldId="320"/>
            <ac:spMk id="3" creationId="{D9691B46-DBB9-45CA-A614-1233284190E6}"/>
          </ac:spMkLst>
        </pc:spChg>
        <pc:spChg chg="mod">
          <ac:chgData name="CHEYNET Pascal" userId="312d2f99265db416" providerId="LiveId" clId="{D19E7557-FF81-4966-9EBD-10EA11EC9619}" dt="2021-05-23T13:42:18.656" v="1180" actId="20577"/>
          <ac:spMkLst>
            <pc:docMk/>
            <pc:sldMk cId="0" sldId="320"/>
            <ac:spMk id="116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49.334" v="1982"/>
          <ac:picMkLst>
            <pc:docMk/>
            <pc:sldMk cId="0" sldId="320"/>
            <ac:picMk id="4" creationId="{9176EB63-A66F-400E-92C4-021A4909C71A}"/>
          </ac:picMkLst>
        </pc:picChg>
      </pc:sldChg>
      <pc:sldChg chg="modSp add mod">
        <pc:chgData name="CHEYNET Pascal" userId="312d2f99265db416" providerId="LiveId" clId="{D19E7557-FF81-4966-9EBD-10EA11EC9619}" dt="2021-05-23T13:43:43.606" v="1191" actId="108"/>
        <pc:sldMkLst>
          <pc:docMk/>
          <pc:sldMk cId="0" sldId="321"/>
        </pc:sldMkLst>
        <pc:spChg chg="mod">
          <ac:chgData name="CHEYNET Pascal" userId="312d2f99265db416" providerId="LiveId" clId="{D19E7557-FF81-4966-9EBD-10EA11EC9619}" dt="2021-05-23T13:42:26.377" v="1186" actId="404"/>
          <ac:spMkLst>
            <pc:docMk/>
            <pc:sldMk cId="0" sldId="321"/>
            <ac:spMk id="121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43:43.606" v="1191" actId="108"/>
          <ac:spMkLst>
            <pc:docMk/>
            <pc:sldMk cId="0" sldId="321"/>
            <ac:spMk id="122" creationId="{00000000-0000-0000-0000-000000000000}"/>
          </ac:spMkLst>
        </pc:spChg>
      </pc:sldChg>
      <pc:sldChg chg="addSp delSp modSp add mod">
        <pc:chgData name="CHEYNET Pascal" userId="312d2f99265db416" providerId="LiveId" clId="{D19E7557-FF81-4966-9EBD-10EA11EC9619}" dt="2021-05-17T15:02:11.437" v="424" actId="478"/>
        <pc:sldMkLst>
          <pc:docMk/>
          <pc:sldMk cId="0" sldId="322"/>
        </pc:sldMkLst>
        <pc:spChg chg="add del mod">
          <ac:chgData name="CHEYNET Pascal" userId="312d2f99265db416" providerId="LiveId" clId="{D19E7557-FF81-4966-9EBD-10EA11EC9619}" dt="2021-05-17T15:02:11.437" v="424" actId="478"/>
          <ac:spMkLst>
            <pc:docMk/>
            <pc:sldMk cId="0" sldId="322"/>
            <ac:spMk id="3" creationId="{DC4A4FB4-B10A-479B-912C-14E1FCDB017C}"/>
          </ac:spMkLst>
        </pc:spChg>
        <pc:spChg chg="mod">
          <ac:chgData name="CHEYNET Pascal" userId="312d2f99265db416" providerId="LiveId" clId="{D19E7557-FF81-4966-9EBD-10EA11EC9619}" dt="2021-05-17T15:02:06.178" v="422" actId="20577"/>
          <ac:spMkLst>
            <pc:docMk/>
            <pc:sldMk cId="0" sldId="322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5:02:09.263" v="423" actId="478"/>
          <ac:spMkLst>
            <pc:docMk/>
            <pc:sldMk cId="0" sldId="322"/>
            <ac:spMk id="55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06:33.156" v="1843" actId="20577"/>
        <pc:sldMkLst>
          <pc:docMk/>
          <pc:sldMk cId="0" sldId="323"/>
        </pc:sldMkLst>
        <pc:spChg chg="add mod">
          <ac:chgData name="CHEYNET Pascal" userId="312d2f99265db416" providerId="LiveId" clId="{D19E7557-FF81-4966-9EBD-10EA11EC9619}" dt="2021-05-23T14:06:33.156" v="1843" actId="20577"/>
          <ac:spMkLst>
            <pc:docMk/>
            <pc:sldMk cId="0" sldId="323"/>
            <ac:spMk id="3" creationId="{759A3998-FA84-41E7-963D-F17002345777}"/>
          </ac:spMkLst>
        </pc:spChg>
        <pc:spChg chg="mod">
          <ac:chgData name="CHEYNET Pascal" userId="312d2f99265db416" providerId="LiveId" clId="{D19E7557-FF81-4966-9EBD-10EA11EC9619}" dt="2021-05-23T14:06:20.840" v="1840" actId="20577"/>
          <ac:spMkLst>
            <pc:docMk/>
            <pc:sldMk cId="0" sldId="323"/>
            <ac:spMk id="61" creationId="{00000000-0000-0000-0000-000000000000}"/>
          </ac:spMkLst>
        </pc:spChg>
      </pc:sldChg>
      <pc:sldChg chg="modSp add mod">
        <pc:chgData name="CHEYNET Pascal" userId="312d2f99265db416" providerId="LiveId" clId="{D19E7557-FF81-4966-9EBD-10EA11EC9619}" dt="2021-05-23T14:06:42.696" v="1847" actId="20577"/>
        <pc:sldMkLst>
          <pc:docMk/>
          <pc:sldMk cId="0" sldId="324"/>
        </pc:sldMkLst>
        <pc:spChg chg="mod">
          <ac:chgData name="CHEYNET Pascal" userId="312d2f99265db416" providerId="LiveId" clId="{D19E7557-FF81-4966-9EBD-10EA11EC9619}" dt="2021-05-23T14:06:42.696" v="1847" actId="20577"/>
          <ac:spMkLst>
            <pc:docMk/>
            <pc:sldMk cId="0" sldId="324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44:53.761" v="1198" actId="12"/>
          <ac:spMkLst>
            <pc:docMk/>
            <pc:sldMk cId="0" sldId="324"/>
            <ac:spMk id="67" creationId="{00000000-0000-0000-0000-000000000000}"/>
          </ac:spMkLst>
        </pc:spChg>
      </pc:sldChg>
      <pc:sldChg chg="addSp modSp add mod modNotes">
        <pc:chgData name="CHEYNET Pascal" userId="312d2f99265db416" providerId="LiveId" clId="{D19E7557-FF81-4966-9EBD-10EA11EC9619}" dt="2021-05-23T14:59:56.851" v="1983"/>
        <pc:sldMkLst>
          <pc:docMk/>
          <pc:sldMk cId="0" sldId="325"/>
        </pc:sldMkLst>
        <pc:spChg chg="add mod">
          <ac:chgData name="CHEYNET Pascal" userId="312d2f99265db416" providerId="LiveId" clId="{D19E7557-FF81-4966-9EBD-10EA11EC9619}" dt="2021-05-23T13:46:27.440" v="1211" actId="948"/>
          <ac:spMkLst>
            <pc:docMk/>
            <pc:sldMk cId="0" sldId="325"/>
            <ac:spMk id="3" creationId="{CBBD414B-6B73-4BF6-BE65-0F88FF0F7564}"/>
          </ac:spMkLst>
        </pc:spChg>
        <pc:spChg chg="mod">
          <ac:chgData name="CHEYNET Pascal" userId="312d2f99265db416" providerId="LiveId" clId="{D19E7557-FF81-4966-9EBD-10EA11EC9619}" dt="2021-05-23T14:06:49.485" v="1851" actId="20577"/>
          <ac:spMkLst>
            <pc:docMk/>
            <pc:sldMk cId="0" sldId="325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9:56.851" v="1983"/>
          <ac:picMkLst>
            <pc:docMk/>
            <pc:sldMk cId="0" sldId="325"/>
            <ac:picMk id="4" creationId="{EF70B13C-3966-4242-94DE-642FC1818F34}"/>
          </ac:picMkLst>
        </pc:picChg>
      </pc:sldChg>
      <pc:sldChg chg="addSp modSp add mod">
        <pc:chgData name="CHEYNET Pascal" userId="312d2f99265db416" providerId="LiveId" clId="{D19E7557-FF81-4966-9EBD-10EA11EC9619}" dt="2021-05-23T15:00:01.670" v="1984"/>
        <pc:sldMkLst>
          <pc:docMk/>
          <pc:sldMk cId="0" sldId="326"/>
        </pc:sldMkLst>
        <pc:spChg chg="mod">
          <ac:chgData name="CHEYNET Pascal" userId="312d2f99265db416" providerId="LiveId" clId="{D19E7557-FF81-4966-9EBD-10EA11EC9619}" dt="2021-05-23T14:06:54.985" v="1855" actId="20577"/>
          <ac:spMkLst>
            <pc:docMk/>
            <pc:sldMk cId="0" sldId="326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45:58.621" v="1204" actId="14100"/>
          <ac:spMkLst>
            <pc:docMk/>
            <pc:sldMk cId="0" sldId="326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01.670" v="1984"/>
          <ac:picMkLst>
            <pc:docMk/>
            <pc:sldMk cId="0" sldId="326"/>
            <ac:picMk id="4" creationId="{3EB20FFD-01A7-4B07-A84B-277C8ABD233D}"/>
          </ac:picMkLst>
        </pc:picChg>
      </pc:sldChg>
      <pc:sldChg chg="addSp modSp add mod">
        <pc:chgData name="CHEYNET Pascal" userId="312d2f99265db416" providerId="LiveId" clId="{D19E7557-FF81-4966-9EBD-10EA11EC9619}" dt="2021-05-23T15:00:09.033" v="1985"/>
        <pc:sldMkLst>
          <pc:docMk/>
          <pc:sldMk cId="0" sldId="327"/>
        </pc:sldMkLst>
        <pc:spChg chg="mod">
          <ac:chgData name="CHEYNET Pascal" userId="312d2f99265db416" providerId="LiveId" clId="{D19E7557-FF81-4966-9EBD-10EA11EC9619}" dt="2021-05-23T14:07:03.202" v="1859" actId="20577"/>
          <ac:spMkLst>
            <pc:docMk/>
            <pc:sldMk cId="0" sldId="327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09.033" v="1985"/>
          <ac:picMkLst>
            <pc:docMk/>
            <pc:sldMk cId="0" sldId="327"/>
            <ac:picMk id="3" creationId="{2787E31B-A34C-44CA-BD6A-2CE3A257B2D5}"/>
          </ac:picMkLst>
        </pc:picChg>
      </pc:sldChg>
      <pc:sldChg chg="addSp delSp modSp add mod modClrScheme chgLayout">
        <pc:chgData name="CHEYNET Pascal" userId="312d2f99265db416" providerId="LiveId" clId="{D19E7557-FF81-4966-9EBD-10EA11EC9619}" dt="2021-05-23T15:00:11.699" v="1986"/>
        <pc:sldMkLst>
          <pc:docMk/>
          <pc:sldMk cId="0" sldId="328"/>
        </pc:sldMkLst>
        <pc:spChg chg="add del mod ord">
          <ac:chgData name="CHEYNET Pascal" userId="312d2f99265db416" providerId="LiveId" clId="{D19E7557-FF81-4966-9EBD-10EA11EC9619}" dt="2021-05-23T13:49:36.752" v="1259" actId="20577"/>
          <ac:spMkLst>
            <pc:docMk/>
            <pc:sldMk cId="0" sldId="328"/>
            <ac:spMk id="2" creationId="{229FB006-7F30-4975-B1F6-F43A33DCEABB}"/>
          </ac:spMkLst>
        </pc:spChg>
        <pc:spChg chg="add del mod">
          <ac:chgData name="CHEYNET Pascal" userId="312d2f99265db416" providerId="LiveId" clId="{D19E7557-FF81-4966-9EBD-10EA11EC9619}" dt="2021-05-23T13:47:39.403" v="1219" actId="478"/>
          <ac:spMkLst>
            <pc:docMk/>
            <pc:sldMk cId="0" sldId="328"/>
            <ac:spMk id="4" creationId="{810B8A20-7E1C-422F-84B9-F1EFB740F357}"/>
          </ac:spMkLst>
        </pc:spChg>
        <pc:spChg chg="del mod ord">
          <ac:chgData name="CHEYNET Pascal" userId="312d2f99265db416" providerId="LiveId" clId="{D19E7557-FF81-4966-9EBD-10EA11EC9619}" dt="2021-05-23T13:47:49.635" v="1222" actId="478"/>
          <ac:spMkLst>
            <pc:docMk/>
            <pc:sldMk cId="0" sldId="328"/>
            <ac:spMk id="88" creationId="{00000000-0000-0000-0000-000000000000}"/>
          </ac:spMkLst>
        </pc:spChg>
        <pc:spChg chg="del mod ord">
          <ac:chgData name="CHEYNET Pascal" userId="312d2f99265db416" providerId="LiveId" clId="{D19E7557-FF81-4966-9EBD-10EA11EC9619}" dt="2021-05-23T13:47:31.814" v="1217" actId="478"/>
          <ac:spMkLst>
            <pc:docMk/>
            <pc:sldMk cId="0" sldId="328"/>
            <ac:spMk id="89" creationId="{00000000-0000-0000-0000-000000000000}"/>
          </ac:spMkLst>
        </pc:spChg>
        <pc:spChg chg="mod ord">
          <ac:chgData name="CHEYNET Pascal" userId="312d2f99265db416" providerId="LiveId" clId="{D19E7557-FF81-4966-9EBD-10EA11EC9619}" dt="2021-05-23T14:07:08.272" v="1863" actId="20577"/>
          <ac:spMkLst>
            <pc:docMk/>
            <pc:sldMk cId="0" sldId="328"/>
            <ac:spMk id="9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11.699" v="1986"/>
          <ac:picMkLst>
            <pc:docMk/>
            <pc:sldMk cId="0" sldId="328"/>
            <ac:picMk id="8" creationId="{2166C07A-ECA5-4EF8-BF74-3CDEE4AB66A3}"/>
          </ac:picMkLst>
        </pc:picChg>
      </pc:sldChg>
      <pc:sldChg chg="modSp add del mod">
        <pc:chgData name="CHEYNET Pascal" userId="312d2f99265db416" providerId="LiveId" clId="{D19E7557-FF81-4966-9EBD-10EA11EC9619}" dt="2021-05-23T13:49:45.305" v="1260" actId="47"/>
        <pc:sldMkLst>
          <pc:docMk/>
          <pc:sldMk cId="0" sldId="329"/>
        </pc:sldMkLst>
        <pc:spChg chg="mod">
          <ac:chgData name="CHEYNET Pascal" userId="312d2f99265db416" providerId="LiveId" clId="{D19E7557-FF81-4966-9EBD-10EA11EC9619}" dt="2021-05-17T15:03:00.884" v="429" actId="14100"/>
          <ac:spMkLst>
            <pc:docMk/>
            <pc:sldMk cId="0" sldId="329"/>
            <ac:spMk id="96" creationId="{00000000-0000-0000-0000-000000000000}"/>
          </ac:spMkLst>
        </pc:spChg>
        <pc:spChg chg="mod">
          <ac:chgData name="CHEYNET Pascal" userId="312d2f99265db416" providerId="LiveId" clId="{D19E7557-FF81-4966-9EBD-10EA11EC9619}" dt="2021-05-17T15:03:05.204" v="430" actId="14100"/>
          <ac:spMkLst>
            <pc:docMk/>
            <pc:sldMk cId="0" sldId="329"/>
            <ac:spMk id="97" creationId="{00000000-0000-0000-0000-000000000000}"/>
          </ac:spMkLst>
        </pc:spChg>
      </pc:sldChg>
      <pc:sldChg chg="addSp modSp add mod modNotes">
        <pc:chgData name="CHEYNET Pascal" userId="312d2f99265db416" providerId="LiveId" clId="{D19E7557-FF81-4966-9EBD-10EA11EC9619}" dt="2021-05-23T15:00:14.647" v="1987"/>
        <pc:sldMkLst>
          <pc:docMk/>
          <pc:sldMk cId="0" sldId="330"/>
        </pc:sldMkLst>
        <pc:spChg chg="add mod">
          <ac:chgData name="CHEYNET Pascal" userId="312d2f99265db416" providerId="LiveId" clId="{D19E7557-FF81-4966-9EBD-10EA11EC9619}" dt="2021-05-23T13:50:47.960" v="1271" actId="20577"/>
          <ac:spMkLst>
            <pc:docMk/>
            <pc:sldMk cId="0" sldId="330"/>
            <ac:spMk id="3" creationId="{65DBD714-10EF-4A08-BA8F-E426B7915BCF}"/>
          </ac:spMkLst>
        </pc:spChg>
        <pc:spChg chg="mod">
          <ac:chgData name="CHEYNET Pascal" userId="312d2f99265db416" providerId="LiveId" clId="{D19E7557-FF81-4966-9EBD-10EA11EC9619}" dt="2021-05-23T14:07:13.873" v="1867" actId="20577"/>
          <ac:spMkLst>
            <pc:docMk/>
            <pc:sldMk cId="0" sldId="330"/>
            <ac:spMk id="104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14.647" v="1987"/>
          <ac:picMkLst>
            <pc:docMk/>
            <pc:sldMk cId="0" sldId="330"/>
            <ac:picMk id="4" creationId="{B339F1EA-2FEB-4AFD-A5BE-36AE2FB96734}"/>
          </ac:picMkLst>
        </pc:picChg>
      </pc:sldChg>
      <pc:sldChg chg="addSp modSp add mod">
        <pc:chgData name="CHEYNET Pascal" userId="312d2f99265db416" providerId="LiveId" clId="{D19E7557-FF81-4966-9EBD-10EA11EC9619}" dt="2021-05-23T15:00:17.705" v="1988"/>
        <pc:sldMkLst>
          <pc:docMk/>
          <pc:sldMk cId="0" sldId="331"/>
        </pc:sldMkLst>
        <pc:spChg chg="mod">
          <ac:chgData name="CHEYNET Pascal" userId="312d2f99265db416" providerId="LiveId" clId="{D19E7557-FF81-4966-9EBD-10EA11EC9619}" dt="2021-05-23T14:07:19.679" v="1871" actId="20577"/>
          <ac:spMkLst>
            <pc:docMk/>
            <pc:sldMk cId="0" sldId="331"/>
            <ac:spMk id="109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0:19.814" v="1263" actId="403"/>
          <ac:spMkLst>
            <pc:docMk/>
            <pc:sldMk cId="0" sldId="331"/>
            <ac:spMk id="11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17.705" v="1988"/>
          <ac:picMkLst>
            <pc:docMk/>
            <pc:sldMk cId="0" sldId="331"/>
            <ac:picMk id="4" creationId="{75131533-2632-4B61-84AB-A1E12F6CDD28}"/>
          </ac:picMkLst>
        </pc:picChg>
      </pc:sldChg>
      <pc:sldChg chg="addSp delSp modSp add mod">
        <pc:chgData name="CHEYNET Pascal" userId="312d2f99265db416" providerId="LiveId" clId="{D19E7557-FF81-4966-9EBD-10EA11EC9619}" dt="2021-05-17T15:04:13.617" v="447" actId="478"/>
        <pc:sldMkLst>
          <pc:docMk/>
          <pc:sldMk cId="0" sldId="332"/>
        </pc:sldMkLst>
        <pc:spChg chg="add del mod">
          <ac:chgData name="CHEYNET Pascal" userId="312d2f99265db416" providerId="LiveId" clId="{D19E7557-FF81-4966-9EBD-10EA11EC9619}" dt="2021-05-17T15:04:13.617" v="447" actId="478"/>
          <ac:spMkLst>
            <pc:docMk/>
            <pc:sldMk cId="0" sldId="332"/>
            <ac:spMk id="3" creationId="{2BD99330-421B-40B5-B658-ABDD434FFC6B}"/>
          </ac:spMkLst>
        </pc:spChg>
        <pc:spChg chg="mod">
          <ac:chgData name="CHEYNET Pascal" userId="312d2f99265db416" providerId="LiveId" clId="{D19E7557-FF81-4966-9EBD-10EA11EC9619}" dt="2021-05-17T15:04:06.367" v="445" actId="403"/>
          <ac:spMkLst>
            <pc:docMk/>
            <pc:sldMk cId="0" sldId="332"/>
            <ac:spMk id="54" creationId="{00000000-0000-0000-0000-000000000000}"/>
          </ac:spMkLst>
        </pc:spChg>
        <pc:spChg chg="del">
          <ac:chgData name="CHEYNET Pascal" userId="312d2f99265db416" providerId="LiveId" clId="{D19E7557-FF81-4966-9EBD-10EA11EC9619}" dt="2021-05-17T15:04:09.758" v="446" actId="478"/>
          <ac:spMkLst>
            <pc:docMk/>
            <pc:sldMk cId="0" sldId="332"/>
            <ac:spMk id="55" creationId="{00000000-0000-0000-0000-000000000000}"/>
          </ac:spMkLst>
        </pc:spChg>
      </pc:sldChg>
      <pc:sldChg chg="addSp modSp add mod modNotes">
        <pc:chgData name="CHEYNET Pascal" userId="312d2f99265db416" providerId="LiveId" clId="{D19E7557-FF81-4966-9EBD-10EA11EC9619}" dt="2021-05-23T14:56:33.635" v="1948" actId="1076"/>
        <pc:sldMkLst>
          <pc:docMk/>
          <pc:sldMk cId="0" sldId="333"/>
        </pc:sldMkLst>
        <pc:spChg chg="add mod">
          <ac:chgData name="CHEYNET Pascal" userId="312d2f99265db416" providerId="LiveId" clId="{D19E7557-FF81-4966-9EBD-10EA11EC9619}" dt="2021-05-23T14:56:33.635" v="1948" actId="1076"/>
          <ac:spMkLst>
            <pc:docMk/>
            <pc:sldMk cId="0" sldId="333"/>
            <ac:spMk id="3" creationId="{BE972ACF-FA49-42A0-B201-BA42C036E0EB}"/>
          </ac:spMkLst>
        </pc:spChg>
        <pc:spChg chg="mod">
          <ac:chgData name="CHEYNET Pascal" userId="312d2f99265db416" providerId="LiveId" clId="{D19E7557-FF81-4966-9EBD-10EA11EC9619}" dt="2021-05-23T14:56:28.923" v="1947" actId="14100"/>
          <ac:spMkLst>
            <pc:docMk/>
            <pc:sldMk cId="0" sldId="333"/>
            <ac:spMk id="6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24.412" v="1946"/>
          <ac:picMkLst>
            <pc:docMk/>
            <pc:sldMk cId="0" sldId="333"/>
            <ac:picMk id="4" creationId="{FD80DBE2-F640-4449-A66A-5B6A165E156B}"/>
          </ac:picMkLst>
        </pc:picChg>
      </pc:sldChg>
      <pc:sldChg chg="addSp modSp add mod">
        <pc:chgData name="CHEYNET Pascal" userId="312d2f99265db416" providerId="LiveId" clId="{D19E7557-FF81-4966-9EBD-10EA11EC9619}" dt="2021-05-23T14:56:36.356" v="1949"/>
        <pc:sldMkLst>
          <pc:docMk/>
          <pc:sldMk cId="0" sldId="334"/>
        </pc:sldMkLst>
        <pc:spChg chg="mod">
          <ac:chgData name="CHEYNET Pascal" userId="312d2f99265db416" providerId="LiveId" clId="{D19E7557-FF81-4966-9EBD-10EA11EC9619}" dt="2021-05-23T14:07:38.826" v="1881" actId="20577"/>
          <ac:spMkLst>
            <pc:docMk/>
            <pc:sldMk cId="0" sldId="334"/>
            <ac:spMk id="66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1:30.833" v="1274" actId="948"/>
          <ac:spMkLst>
            <pc:docMk/>
            <pc:sldMk cId="0" sldId="334"/>
            <ac:spMk id="67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36.356" v="1949"/>
          <ac:picMkLst>
            <pc:docMk/>
            <pc:sldMk cId="0" sldId="334"/>
            <ac:picMk id="4" creationId="{BB5DC72C-2D26-4243-BF1E-4028747CB352}"/>
          </ac:picMkLst>
        </pc:picChg>
      </pc:sldChg>
      <pc:sldChg chg="addSp modSp add mod modNotes">
        <pc:chgData name="CHEYNET Pascal" userId="312d2f99265db416" providerId="LiveId" clId="{D19E7557-FF81-4966-9EBD-10EA11EC9619}" dt="2021-05-23T14:56:39.862" v="1950"/>
        <pc:sldMkLst>
          <pc:docMk/>
          <pc:sldMk cId="0" sldId="335"/>
        </pc:sldMkLst>
        <pc:spChg chg="add mod">
          <ac:chgData name="CHEYNET Pascal" userId="312d2f99265db416" providerId="LiveId" clId="{D19E7557-FF81-4966-9EBD-10EA11EC9619}" dt="2021-05-23T13:52:31.894" v="1288" actId="20577"/>
          <ac:spMkLst>
            <pc:docMk/>
            <pc:sldMk cId="0" sldId="335"/>
            <ac:spMk id="3" creationId="{ADC9C30A-AC96-4A88-86F3-9B211560ED25}"/>
          </ac:spMkLst>
        </pc:spChg>
        <pc:spChg chg="mod">
          <ac:chgData name="CHEYNET Pascal" userId="312d2f99265db416" providerId="LiveId" clId="{D19E7557-FF81-4966-9EBD-10EA11EC9619}" dt="2021-05-23T14:07:47.264" v="1885" actId="20577"/>
          <ac:spMkLst>
            <pc:docMk/>
            <pc:sldMk cId="0" sldId="335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39.862" v="1950"/>
          <ac:picMkLst>
            <pc:docMk/>
            <pc:sldMk cId="0" sldId="335"/>
            <ac:picMk id="4" creationId="{8512E46D-D965-4334-934B-F185C4880589}"/>
          </ac:picMkLst>
        </pc:picChg>
      </pc:sldChg>
      <pc:sldChg chg="addSp modSp add mod">
        <pc:chgData name="CHEYNET Pascal" userId="312d2f99265db416" providerId="LiveId" clId="{D19E7557-FF81-4966-9EBD-10EA11EC9619}" dt="2021-05-23T14:56:42.162" v="1951"/>
        <pc:sldMkLst>
          <pc:docMk/>
          <pc:sldMk cId="0" sldId="336"/>
        </pc:sldMkLst>
        <pc:spChg chg="mod">
          <ac:chgData name="CHEYNET Pascal" userId="312d2f99265db416" providerId="LiveId" clId="{D19E7557-FF81-4966-9EBD-10EA11EC9619}" dt="2021-05-23T14:07:52.634" v="1889" actId="20577"/>
          <ac:spMkLst>
            <pc:docMk/>
            <pc:sldMk cId="0" sldId="336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2:17.806" v="1286" actId="948"/>
          <ac:spMkLst>
            <pc:docMk/>
            <pc:sldMk cId="0" sldId="336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42.162" v="1951"/>
          <ac:picMkLst>
            <pc:docMk/>
            <pc:sldMk cId="0" sldId="336"/>
            <ac:picMk id="4" creationId="{54D6925A-A0C5-4BA3-B642-55574112AAA8}"/>
          </ac:picMkLst>
        </pc:picChg>
      </pc:sldChg>
      <pc:sldChg chg="addSp modSp add mod modNotes">
        <pc:chgData name="CHEYNET Pascal" userId="312d2f99265db416" providerId="LiveId" clId="{D19E7557-FF81-4966-9EBD-10EA11EC9619}" dt="2021-05-23T14:56:53.827" v="1954" actId="14100"/>
        <pc:sldMkLst>
          <pc:docMk/>
          <pc:sldMk cId="0" sldId="337"/>
        </pc:sldMkLst>
        <pc:spChg chg="add mod">
          <ac:chgData name="CHEYNET Pascal" userId="312d2f99265db416" providerId="LiveId" clId="{D19E7557-FF81-4966-9EBD-10EA11EC9619}" dt="2021-05-23T14:56:53.827" v="1954" actId="14100"/>
          <ac:spMkLst>
            <pc:docMk/>
            <pc:sldMk cId="0" sldId="337"/>
            <ac:spMk id="3" creationId="{37469C57-5913-4A24-BAFD-3F1037E5516D}"/>
          </ac:spMkLst>
        </pc:spChg>
        <pc:spChg chg="mod">
          <ac:chgData name="CHEYNET Pascal" userId="312d2f99265db416" providerId="LiveId" clId="{D19E7557-FF81-4966-9EBD-10EA11EC9619}" dt="2021-05-23T14:56:49.968" v="1953" actId="14100"/>
          <ac:spMkLst>
            <pc:docMk/>
            <pc:sldMk cId="0" sldId="337"/>
            <ac:spMk id="83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45.613" v="1952"/>
          <ac:picMkLst>
            <pc:docMk/>
            <pc:sldMk cId="0" sldId="337"/>
            <ac:picMk id="4" creationId="{3B27CC4F-792C-4877-A727-A278589523FF}"/>
          </ac:picMkLst>
        </pc:picChg>
      </pc:sldChg>
      <pc:sldChg chg="addSp modSp add mod">
        <pc:chgData name="CHEYNET Pascal" userId="312d2f99265db416" providerId="LiveId" clId="{D19E7557-FF81-4966-9EBD-10EA11EC9619}" dt="2021-05-23T14:56:56.761" v="1955"/>
        <pc:sldMkLst>
          <pc:docMk/>
          <pc:sldMk cId="0" sldId="338"/>
        </pc:sldMkLst>
        <pc:spChg chg="mod">
          <ac:chgData name="CHEYNET Pascal" userId="312d2f99265db416" providerId="LiveId" clId="{D19E7557-FF81-4966-9EBD-10EA11EC9619}" dt="2021-05-23T14:08:03.111" v="1897" actId="20577"/>
          <ac:spMkLst>
            <pc:docMk/>
            <pc:sldMk cId="0" sldId="338"/>
            <ac:spMk id="88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3:02.140" v="1292" actId="14100"/>
          <ac:spMkLst>
            <pc:docMk/>
            <pc:sldMk cId="0" sldId="338"/>
            <ac:spMk id="89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56.761" v="1955"/>
          <ac:picMkLst>
            <pc:docMk/>
            <pc:sldMk cId="0" sldId="338"/>
            <ac:picMk id="4" creationId="{46B35E92-92CC-4C00-B15B-B71A9CFE2A7F}"/>
          </ac:picMkLst>
        </pc:picChg>
      </pc:sldChg>
      <pc:sldChg chg="addSp modSp add mod modNotes">
        <pc:chgData name="CHEYNET Pascal" userId="312d2f99265db416" providerId="LiveId" clId="{D19E7557-FF81-4966-9EBD-10EA11EC9619}" dt="2021-05-23T14:56:59.963" v="1956"/>
        <pc:sldMkLst>
          <pc:docMk/>
          <pc:sldMk cId="0" sldId="339"/>
        </pc:sldMkLst>
        <pc:spChg chg="add mod">
          <ac:chgData name="CHEYNET Pascal" userId="312d2f99265db416" providerId="LiveId" clId="{D19E7557-FF81-4966-9EBD-10EA11EC9619}" dt="2021-05-23T13:53:58.036" v="1301" actId="20577"/>
          <ac:spMkLst>
            <pc:docMk/>
            <pc:sldMk cId="0" sldId="339"/>
            <ac:spMk id="3" creationId="{FF593DE8-E476-4459-959F-F1F09054FC91}"/>
          </ac:spMkLst>
        </pc:spChg>
        <pc:spChg chg="mod">
          <ac:chgData name="CHEYNET Pascal" userId="312d2f99265db416" providerId="LiveId" clId="{D19E7557-FF81-4966-9EBD-10EA11EC9619}" dt="2021-05-23T14:08:11.859" v="1901" actId="20577"/>
          <ac:spMkLst>
            <pc:docMk/>
            <pc:sldMk cId="0" sldId="339"/>
            <ac:spMk id="94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6:59.963" v="1956"/>
          <ac:picMkLst>
            <pc:docMk/>
            <pc:sldMk cId="0" sldId="339"/>
            <ac:picMk id="4" creationId="{6DE9CD08-8D41-4223-9256-F1E2E74C6FB1}"/>
          </ac:picMkLst>
        </pc:picChg>
      </pc:sldChg>
      <pc:sldChg chg="addSp modSp add mod">
        <pc:chgData name="CHEYNET Pascal" userId="312d2f99265db416" providerId="LiveId" clId="{D19E7557-FF81-4966-9EBD-10EA11EC9619}" dt="2021-05-23T14:57:02.655" v="1957"/>
        <pc:sldMkLst>
          <pc:docMk/>
          <pc:sldMk cId="0" sldId="340"/>
        </pc:sldMkLst>
        <pc:spChg chg="mod">
          <ac:chgData name="CHEYNET Pascal" userId="312d2f99265db416" providerId="LiveId" clId="{D19E7557-FF81-4966-9EBD-10EA11EC9619}" dt="2021-05-23T14:08:16.163" v="1905" actId="20577"/>
          <ac:spMkLst>
            <pc:docMk/>
            <pc:sldMk cId="0" sldId="340"/>
            <ac:spMk id="99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3:44.848" v="1299" actId="108"/>
          <ac:spMkLst>
            <pc:docMk/>
            <pc:sldMk cId="0" sldId="340"/>
            <ac:spMk id="100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7:02.655" v="1957"/>
          <ac:picMkLst>
            <pc:docMk/>
            <pc:sldMk cId="0" sldId="340"/>
            <ac:picMk id="4" creationId="{6BC0D9E5-A4A0-4B01-87E1-4C0580652B1E}"/>
          </ac:picMkLst>
        </pc:picChg>
      </pc:sldChg>
      <pc:sldChg chg="addSp modSp add mod modNotes">
        <pc:chgData name="CHEYNET Pascal" userId="312d2f99265db416" providerId="LiveId" clId="{D19E7557-FF81-4966-9EBD-10EA11EC9619}" dt="2021-05-23T14:57:12.220" v="1959" actId="14100"/>
        <pc:sldMkLst>
          <pc:docMk/>
          <pc:sldMk cId="0" sldId="341"/>
        </pc:sldMkLst>
        <pc:spChg chg="add mod">
          <ac:chgData name="CHEYNET Pascal" userId="312d2f99265db416" providerId="LiveId" clId="{D19E7557-FF81-4966-9EBD-10EA11EC9619}" dt="2021-05-23T13:54:42.093" v="1308" actId="20577"/>
          <ac:spMkLst>
            <pc:docMk/>
            <pc:sldMk cId="0" sldId="341"/>
            <ac:spMk id="3" creationId="{738A47C4-97D0-4AA7-A2BC-D68CC33995E4}"/>
          </ac:spMkLst>
        </pc:spChg>
        <pc:spChg chg="mod">
          <ac:chgData name="CHEYNET Pascal" userId="312d2f99265db416" providerId="LiveId" clId="{D19E7557-FF81-4966-9EBD-10EA11EC9619}" dt="2021-05-23T14:57:12.220" v="1959" actId="14100"/>
          <ac:spMkLst>
            <pc:docMk/>
            <pc:sldMk cId="0" sldId="341"/>
            <ac:spMk id="105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7:08.441" v="1958"/>
          <ac:picMkLst>
            <pc:docMk/>
            <pc:sldMk cId="0" sldId="341"/>
            <ac:picMk id="4" creationId="{5CC4FE1D-D75B-4C2C-9758-70F7F0B8FBEA}"/>
          </ac:picMkLst>
        </pc:picChg>
      </pc:sldChg>
      <pc:sldChg chg="addSp modSp add mod">
        <pc:chgData name="CHEYNET Pascal" userId="312d2f99265db416" providerId="LiveId" clId="{D19E7557-FF81-4966-9EBD-10EA11EC9619}" dt="2021-05-23T14:57:15.604" v="1960"/>
        <pc:sldMkLst>
          <pc:docMk/>
          <pc:sldMk cId="0" sldId="342"/>
        </pc:sldMkLst>
        <pc:spChg chg="mod">
          <ac:chgData name="CHEYNET Pascal" userId="312d2f99265db416" providerId="LiveId" clId="{D19E7557-FF81-4966-9EBD-10EA11EC9619}" dt="2021-05-23T14:08:25.458" v="1913" actId="20577"/>
          <ac:spMkLst>
            <pc:docMk/>
            <pc:sldMk cId="0" sldId="342"/>
            <ac:spMk id="110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3:54:26.130" v="1304" actId="108"/>
          <ac:spMkLst>
            <pc:docMk/>
            <pc:sldMk cId="0" sldId="342"/>
            <ac:spMk id="11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7:15.604" v="1960"/>
          <ac:picMkLst>
            <pc:docMk/>
            <pc:sldMk cId="0" sldId="342"/>
            <ac:picMk id="4" creationId="{D822DCBB-5543-4C27-A1A2-BDC62287B8AF}"/>
          </ac:picMkLst>
        </pc:picChg>
      </pc:sldChg>
      <pc:sldChg chg="addSp modSp add mod">
        <pc:chgData name="CHEYNET Pascal" userId="312d2f99265db416" providerId="LiveId" clId="{D19E7557-FF81-4966-9EBD-10EA11EC9619}" dt="2021-05-23T15:00:58.439" v="1995" actId="20577"/>
        <pc:sldMkLst>
          <pc:docMk/>
          <pc:sldMk cId="0" sldId="343"/>
        </pc:sldMkLst>
        <pc:spChg chg="add mod">
          <ac:chgData name="CHEYNET Pascal" userId="312d2f99265db416" providerId="LiveId" clId="{D19E7557-FF81-4966-9EBD-10EA11EC9619}" dt="2021-05-23T15:00:58.439" v="1995" actId="20577"/>
          <ac:spMkLst>
            <pc:docMk/>
            <pc:sldMk cId="0" sldId="343"/>
            <ac:spMk id="4" creationId="{E51BFD97-849A-435F-8F99-1B07CFC23E33}"/>
          </ac:spMkLst>
        </pc:spChg>
        <pc:spChg chg="mod">
          <ac:chgData name="CHEYNET Pascal" userId="312d2f99265db416" providerId="LiveId" clId="{D19E7557-FF81-4966-9EBD-10EA11EC9619}" dt="2021-05-23T14:08:40.641" v="1917" actId="20577"/>
          <ac:spMkLst>
            <pc:docMk/>
            <pc:sldMk cId="0" sldId="343"/>
            <ac:spMk id="116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28.541" v="1989"/>
          <ac:picMkLst>
            <pc:docMk/>
            <pc:sldMk cId="0" sldId="343"/>
            <ac:picMk id="3" creationId="{B8CCB95D-F7CF-4CAF-A2DA-98828173073C}"/>
          </ac:picMkLst>
        </pc:picChg>
      </pc:sldChg>
      <pc:sldChg chg="add del">
        <pc:chgData name="CHEYNET Pascal" userId="312d2f99265db416" providerId="LiveId" clId="{D19E7557-FF81-4966-9EBD-10EA11EC9619}" dt="2021-05-23T13:57:28.557" v="1562" actId="47"/>
        <pc:sldMkLst>
          <pc:docMk/>
          <pc:sldMk cId="0" sldId="344"/>
        </pc:sldMkLst>
      </pc:sldChg>
      <pc:sldChg chg="addSp modSp add mod">
        <pc:chgData name="CHEYNET Pascal" userId="312d2f99265db416" providerId="LiveId" clId="{D19E7557-FF81-4966-9EBD-10EA11EC9619}" dt="2021-05-23T14:57:24.957" v="1961"/>
        <pc:sldMkLst>
          <pc:docMk/>
          <pc:sldMk cId="0" sldId="345"/>
        </pc:sldMkLst>
        <pc:spChg chg="mod">
          <ac:chgData name="CHEYNET Pascal" userId="312d2f99265db416" providerId="LiveId" clId="{D19E7557-FF81-4966-9EBD-10EA11EC9619}" dt="2021-05-23T14:08:57.361" v="1927" actId="20577"/>
          <ac:spMkLst>
            <pc:docMk/>
            <pc:sldMk cId="0" sldId="345"/>
            <ac:spMk id="135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7:24.957" v="1961"/>
          <ac:picMkLst>
            <pc:docMk/>
            <pc:sldMk cId="0" sldId="345"/>
            <ac:picMk id="3" creationId="{E05DC31C-54D4-441C-AC1A-CF2E5E6F185C}"/>
          </ac:picMkLst>
        </pc:picChg>
      </pc:sldChg>
      <pc:sldChg chg="add del">
        <pc:chgData name="CHEYNET Pascal" userId="312d2f99265db416" providerId="LiveId" clId="{D19E7557-FF81-4966-9EBD-10EA11EC9619}" dt="2021-05-23T14:01:21.636" v="1694" actId="47"/>
        <pc:sldMkLst>
          <pc:docMk/>
          <pc:sldMk cId="0" sldId="346"/>
        </pc:sldMkLst>
      </pc:sldChg>
      <pc:sldChg chg="addSp modSp add mod modClrScheme chgLayout">
        <pc:chgData name="CHEYNET Pascal" userId="312d2f99265db416" providerId="LiveId" clId="{D19E7557-FF81-4966-9EBD-10EA11EC9619}" dt="2021-05-23T14:09:08.834" v="1935" actId="20577"/>
        <pc:sldMkLst>
          <pc:docMk/>
          <pc:sldMk cId="0" sldId="347"/>
        </pc:sldMkLst>
        <pc:spChg chg="add mod ord">
          <ac:chgData name="CHEYNET Pascal" userId="312d2f99265db416" providerId="LiveId" clId="{D19E7557-FF81-4966-9EBD-10EA11EC9619}" dt="2021-05-23T14:04:53.808" v="1831" actId="20577"/>
          <ac:spMkLst>
            <pc:docMk/>
            <pc:sldMk cId="0" sldId="347"/>
            <ac:spMk id="2" creationId="{3712E4E4-66D6-47B6-9206-F175F9856D98}"/>
          </ac:spMkLst>
        </pc:spChg>
        <pc:spChg chg="mod ord">
          <ac:chgData name="CHEYNET Pascal" userId="312d2f99265db416" providerId="LiveId" clId="{D19E7557-FF81-4966-9EBD-10EA11EC9619}" dt="2021-05-23T14:09:08.834" v="1935" actId="20577"/>
          <ac:spMkLst>
            <pc:docMk/>
            <pc:sldMk cId="0" sldId="347"/>
            <ac:spMk id="149" creationId="{00000000-0000-0000-0000-000000000000}"/>
          </ac:spMkLst>
        </pc:spChg>
      </pc:sldChg>
      <pc:sldChg chg="modSp add del mod">
        <pc:chgData name="CHEYNET Pascal" userId="312d2f99265db416" providerId="LiveId" clId="{D19E7557-FF81-4966-9EBD-10EA11EC9619}" dt="2021-05-23T14:04:58.964" v="1832" actId="47"/>
        <pc:sldMkLst>
          <pc:docMk/>
          <pc:sldMk cId="0" sldId="348"/>
        </pc:sldMkLst>
        <pc:spChg chg="mod">
          <ac:chgData name="CHEYNET Pascal" userId="312d2f99265db416" providerId="LiveId" clId="{D19E7557-FF81-4966-9EBD-10EA11EC9619}" dt="2021-05-17T15:06:35.917" v="460" actId="14100"/>
          <ac:spMkLst>
            <pc:docMk/>
            <pc:sldMk cId="0" sldId="348"/>
            <ac:spMk id="155" creationId="{00000000-0000-0000-0000-000000000000}"/>
          </ac:spMkLst>
        </pc:spChg>
        <pc:spChg chg="mod">
          <ac:chgData name="CHEYNET Pascal" userId="312d2f99265db416" providerId="LiveId" clId="{D19E7557-FF81-4966-9EBD-10EA11EC9619}" dt="2021-05-17T14:31:13.663" v="23" actId="20577"/>
          <ac:spMkLst>
            <pc:docMk/>
            <pc:sldMk cId="0" sldId="348"/>
            <ac:spMk id="156" creationId="{00000000-0000-0000-0000-000000000000}"/>
          </ac:spMkLst>
        </pc:spChg>
        <pc:spChg chg="mod">
          <ac:chgData name="CHEYNET Pascal" userId="312d2f99265db416" providerId="LiveId" clId="{D19E7557-FF81-4966-9EBD-10EA11EC9619}" dt="2021-05-17T15:05:43.171" v="457" actId="14100"/>
          <ac:spMkLst>
            <pc:docMk/>
            <pc:sldMk cId="0" sldId="348"/>
            <ac:spMk id="158" creationId="{00000000-0000-0000-0000-000000000000}"/>
          </ac:spMkLst>
        </pc:spChg>
        <pc:spChg chg="mod">
          <ac:chgData name="CHEYNET Pascal" userId="312d2f99265db416" providerId="LiveId" clId="{D19E7557-FF81-4966-9EBD-10EA11EC9619}" dt="2021-05-17T15:06:04.464" v="458" actId="948"/>
          <ac:spMkLst>
            <pc:docMk/>
            <pc:sldMk cId="0" sldId="348"/>
            <ac:spMk id="159" creationId="{00000000-0000-0000-0000-000000000000}"/>
          </ac:spMkLst>
        </pc:spChg>
        <pc:spChg chg="mod">
          <ac:chgData name="CHEYNET Pascal" userId="312d2f99265db416" providerId="LiveId" clId="{D19E7557-FF81-4966-9EBD-10EA11EC9619}" dt="2021-05-17T15:06:40.084" v="461" actId="14100"/>
          <ac:spMkLst>
            <pc:docMk/>
            <pc:sldMk cId="0" sldId="348"/>
            <ac:spMk id="160" creationId="{00000000-0000-0000-0000-000000000000}"/>
          </ac:spMkLst>
        </pc:spChg>
      </pc:sldChg>
      <pc:sldChg chg="addSp modSp add mod">
        <pc:chgData name="CHEYNET Pascal" userId="312d2f99265db416" providerId="LiveId" clId="{D19E7557-FF81-4966-9EBD-10EA11EC9619}" dt="2021-05-23T14:58:54.499" v="1972"/>
        <pc:sldMkLst>
          <pc:docMk/>
          <pc:sldMk cId="2337900830" sldId="349"/>
        </pc:sldMkLst>
        <pc:spChg chg="add mod">
          <ac:chgData name="CHEYNET Pascal" userId="312d2f99265db416" providerId="LiveId" clId="{D19E7557-FF81-4966-9EBD-10EA11EC9619}" dt="2021-05-23T13:33:11.372" v="1083" actId="5793"/>
          <ac:spMkLst>
            <pc:docMk/>
            <pc:sldMk cId="2337900830" sldId="349"/>
            <ac:spMk id="3" creationId="{D7175D92-16D1-410C-B73D-43A8C1440D6C}"/>
          </ac:spMkLst>
        </pc:spChg>
        <pc:spChg chg="mod">
          <ac:chgData name="CHEYNET Pascal" userId="312d2f99265db416" providerId="LiveId" clId="{D19E7557-FF81-4966-9EBD-10EA11EC9619}" dt="2021-05-23T13:32:57.534" v="1076" actId="1076"/>
          <ac:spMkLst>
            <pc:docMk/>
            <pc:sldMk cId="2337900830" sldId="349"/>
            <ac:spMk id="72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54.499" v="1972"/>
          <ac:picMkLst>
            <pc:docMk/>
            <pc:sldMk cId="2337900830" sldId="349"/>
            <ac:picMk id="4" creationId="{B5B639DA-567B-474B-8310-2298E239066D}"/>
          </ac:picMkLst>
        </pc:picChg>
      </pc:sldChg>
      <pc:sldChg chg="addSp modSp add mod">
        <pc:chgData name="CHEYNET Pascal" userId="312d2f99265db416" providerId="LiveId" clId="{D19E7557-FF81-4966-9EBD-10EA11EC9619}" dt="2021-05-23T14:58:57.830" v="1973"/>
        <pc:sldMkLst>
          <pc:docMk/>
          <pc:sldMk cId="2921008702" sldId="350"/>
        </pc:sldMkLst>
        <pc:spChg chg="mod">
          <ac:chgData name="CHEYNET Pascal" userId="312d2f99265db416" providerId="LiveId" clId="{D19E7557-FF81-4966-9EBD-10EA11EC9619}" dt="2021-05-20T15:07:14.811" v="806" actId="404"/>
          <ac:spMkLst>
            <pc:docMk/>
            <pc:sldMk cId="2921008702" sldId="350"/>
            <ac:spMk id="77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08:29.825" v="815" actId="14100"/>
          <ac:spMkLst>
            <pc:docMk/>
            <pc:sldMk cId="2921008702" sldId="350"/>
            <ac:spMk id="78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8:57.830" v="1973"/>
          <ac:picMkLst>
            <pc:docMk/>
            <pc:sldMk cId="2921008702" sldId="350"/>
            <ac:picMk id="4" creationId="{92212A17-CFA0-4AC2-96AB-2B65A240D7AA}"/>
          </ac:picMkLst>
        </pc:picChg>
      </pc:sldChg>
      <pc:sldChg chg="addSp modSp add mod">
        <pc:chgData name="CHEYNET Pascal" userId="312d2f99265db416" providerId="LiveId" clId="{D19E7557-FF81-4966-9EBD-10EA11EC9619}" dt="2021-05-20T14:39:40.746" v="560" actId="20577"/>
        <pc:sldMkLst>
          <pc:docMk/>
          <pc:sldMk cId="178824571" sldId="351"/>
        </pc:sldMkLst>
        <pc:spChg chg="add mod">
          <ac:chgData name="CHEYNET Pascal" userId="312d2f99265db416" providerId="LiveId" clId="{D19E7557-FF81-4966-9EBD-10EA11EC9619}" dt="2021-05-20T14:36:12.800" v="516" actId="14100"/>
          <ac:spMkLst>
            <pc:docMk/>
            <pc:sldMk cId="178824571" sldId="351"/>
            <ac:spMk id="5" creationId="{694A3309-3DBE-465C-9685-A40BB9E66FCF}"/>
          </ac:spMkLst>
        </pc:spChg>
        <pc:spChg chg="mod">
          <ac:chgData name="CHEYNET Pascal" userId="312d2f99265db416" providerId="LiveId" clId="{D19E7557-FF81-4966-9EBD-10EA11EC9619}" dt="2021-05-20T14:39:40.746" v="560" actId="20577"/>
          <ac:spMkLst>
            <pc:docMk/>
            <pc:sldMk cId="178824571" sldId="351"/>
            <ac:spMk id="116" creationId="{00000000-0000-0000-0000-000000000000}"/>
          </ac:spMkLst>
        </pc:spChg>
      </pc:sldChg>
      <pc:sldChg chg="addSp delSp modSp add mod">
        <pc:chgData name="CHEYNET Pascal" userId="312d2f99265db416" providerId="LiveId" clId="{D19E7557-FF81-4966-9EBD-10EA11EC9619}" dt="2021-05-23T13:18:54.037" v="970" actId="478"/>
        <pc:sldMkLst>
          <pc:docMk/>
          <pc:sldMk cId="906044251" sldId="352"/>
        </pc:sldMkLst>
        <pc:spChg chg="mod">
          <ac:chgData name="CHEYNET Pascal" userId="312d2f99265db416" providerId="LiveId" clId="{D19E7557-FF81-4966-9EBD-10EA11EC9619}" dt="2021-05-20T15:18:07.734" v="853" actId="14100"/>
          <ac:spMkLst>
            <pc:docMk/>
            <pc:sldMk cId="906044251" sldId="352"/>
            <ac:spMk id="11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18:20.999" v="857" actId="1076"/>
          <ac:spMkLst>
            <pc:docMk/>
            <pc:sldMk cId="906044251" sldId="352"/>
            <ac:spMk id="118" creationId="{00000000-0000-0000-0000-000000000000}"/>
          </ac:spMkLst>
        </pc:spChg>
        <pc:picChg chg="add del mod">
          <ac:chgData name="CHEYNET Pascal" userId="312d2f99265db416" providerId="LiveId" clId="{D19E7557-FF81-4966-9EBD-10EA11EC9619}" dt="2021-05-23T13:18:54.037" v="970" actId="478"/>
          <ac:picMkLst>
            <pc:docMk/>
            <pc:sldMk cId="906044251" sldId="352"/>
            <ac:picMk id="5" creationId="{7ED7DC62-3DE2-442C-B08B-B1A99F29B7A6}"/>
          </ac:picMkLst>
        </pc:picChg>
        <pc:picChg chg="mod">
          <ac:chgData name="CHEYNET Pascal" userId="312d2f99265db416" providerId="LiveId" clId="{D19E7557-FF81-4966-9EBD-10EA11EC9619}" dt="2021-05-20T15:18:17.376" v="856" actId="1076"/>
          <ac:picMkLst>
            <pc:docMk/>
            <pc:sldMk cId="906044251" sldId="352"/>
            <ac:picMk id="117" creationId="{00000000-0000-0000-0000-000000000000}"/>
          </ac:picMkLst>
        </pc:picChg>
      </pc:sldChg>
      <pc:sldChg chg="addSp delSp modSp add mod">
        <pc:chgData name="CHEYNET Pascal" userId="312d2f99265db416" providerId="LiveId" clId="{D19E7557-FF81-4966-9EBD-10EA11EC9619}" dt="2021-05-23T13:18:59.047" v="971" actId="478"/>
        <pc:sldMkLst>
          <pc:docMk/>
          <pc:sldMk cId="1112654150" sldId="353"/>
        </pc:sldMkLst>
        <pc:spChg chg="add mod">
          <ac:chgData name="CHEYNET Pascal" userId="312d2f99265db416" providerId="LiveId" clId="{D19E7557-FF81-4966-9EBD-10EA11EC9619}" dt="2021-05-20T14:37:28.626" v="525" actId="403"/>
          <ac:spMkLst>
            <pc:docMk/>
            <pc:sldMk cId="1112654150" sldId="353"/>
            <ac:spMk id="5" creationId="{D6A83F11-2B55-40DF-B47A-47AFB583864F}"/>
          </ac:spMkLst>
        </pc:spChg>
        <pc:spChg chg="mod">
          <ac:chgData name="CHEYNET Pascal" userId="312d2f99265db416" providerId="LiveId" clId="{D19E7557-FF81-4966-9EBD-10EA11EC9619}" dt="2021-05-20T14:39:49.766" v="566" actId="20577"/>
          <ac:spMkLst>
            <pc:docMk/>
            <pc:sldMk cId="1112654150" sldId="353"/>
            <ac:spMk id="116" creationId="{00000000-0000-0000-0000-000000000000}"/>
          </ac:spMkLst>
        </pc:spChg>
        <pc:spChg chg="mod">
          <ac:chgData name="CHEYNET Pascal" userId="312d2f99265db416" providerId="LiveId" clId="{D19E7557-FF81-4966-9EBD-10EA11EC9619}" dt="2021-05-20T15:18:30.567" v="859" actId="1076"/>
          <ac:spMkLst>
            <pc:docMk/>
            <pc:sldMk cId="1112654150" sldId="353"/>
            <ac:spMk id="118" creationId="{00000000-0000-0000-0000-000000000000}"/>
          </ac:spMkLst>
        </pc:spChg>
        <pc:picChg chg="add del mod">
          <ac:chgData name="CHEYNET Pascal" userId="312d2f99265db416" providerId="LiveId" clId="{D19E7557-FF81-4966-9EBD-10EA11EC9619}" dt="2021-05-23T13:18:59.047" v="971" actId="478"/>
          <ac:picMkLst>
            <pc:docMk/>
            <pc:sldMk cId="1112654150" sldId="353"/>
            <ac:picMk id="6" creationId="{CF3F6021-468F-436F-8837-B402B07746D8}"/>
          </ac:picMkLst>
        </pc:picChg>
        <pc:picChg chg="mod">
          <ac:chgData name="CHEYNET Pascal" userId="312d2f99265db416" providerId="LiveId" clId="{D19E7557-FF81-4966-9EBD-10EA11EC9619}" dt="2021-05-20T15:18:27.906" v="858" actId="1076"/>
          <ac:picMkLst>
            <pc:docMk/>
            <pc:sldMk cId="1112654150" sldId="353"/>
            <ac:picMk id="117" creationId="{00000000-0000-0000-0000-000000000000}"/>
          </ac:picMkLst>
        </pc:picChg>
      </pc:sldChg>
      <pc:sldChg chg="addSp delSp modSp new mod">
        <pc:chgData name="CHEYNET Pascal" userId="312d2f99265db416" providerId="LiveId" clId="{D19E7557-FF81-4966-9EBD-10EA11EC9619}" dt="2021-05-23T13:38:31.976" v="1111" actId="20577"/>
        <pc:sldMkLst>
          <pc:docMk/>
          <pc:sldMk cId="3439533905" sldId="354"/>
        </pc:sldMkLst>
        <pc:spChg chg="mod">
          <ac:chgData name="CHEYNET Pascal" userId="312d2f99265db416" providerId="LiveId" clId="{D19E7557-FF81-4966-9EBD-10EA11EC9619}" dt="2021-05-23T13:38:31.976" v="1111" actId="20577"/>
          <ac:spMkLst>
            <pc:docMk/>
            <pc:sldMk cId="3439533905" sldId="354"/>
            <ac:spMk id="2" creationId="{BF237C7B-0E9D-4531-8C90-D95913FD4F0E}"/>
          </ac:spMkLst>
        </pc:spChg>
        <pc:spChg chg="mod">
          <ac:chgData name="CHEYNET Pascal" userId="312d2f99265db416" providerId="LiveId" clId="{D19E7557-FF81-4966-9EBD-10EA11EC9619}" dt="2021-05-20T15:27:15.166" v="905" actId="20577"/>
          <ac:spMkLst>
            <pc:docMk/>
            <pc:sldMk cId="3439533905" sldId="354"/>
            <ac:spMk id="3" creationId="{B49D87FE-6009-499F-ACD9-2F9529C41836}"/>
          </ac:spMkLst>
        </pc:spChg>
        <pc:picChg chg="add del mod">
          <ac:chgData name="CHEYNET Pascal" userId="312d2f99265db416" providerId="LiveId" clId="{D19E7557-FF81-4966-9EBD-10EA11EC9619}" dt="2021-05-20T15:26:27.955" v="896" actId="478"/>
          <ac:picMkLst>
            <pc:docMk/>
            <pc:sldMk cId="3439533905" sldId="354"/>
            <ac:picMk id="5" creationId="{C32F31D5-9ED6-4C31-B279-448936623C92}"/>
          </ac:picMkLst>
        </pc:picChg>
        <pc:picChg chg="add mod">
          <ac:chgData name="CHEYNET Pascal" userId="312d2f99265db416" providerId="LiveId" clId="{D19E7557-FF81-4966-9EBD-10EA11EC9619}" dt="2021-05-20T15:26:47.342" v="899" actId="1076"/>
          <ac:picMkLst>
            <pc:docMk/>
            <pc:sldMk cId="3439533905" sldId="354"/>
            <ac:picMk id="2050" creationId="{677E9252-CB99-49BC-A501-13B2BB6414B6}"/>
          </ac:picMkLst>
        </pc:picChg>
      </pc:sldChg>
      <pc:sldChg chg="modSp add mod">
        <pc:chgData name="CHEYNET Pascal" userId="312d2f99265db416" providerId="LiveId" clId="{D19E7557-FF81-4966-9EBD-10EA11EC9619}" dt="2021-05-23T13:39:13.409" v="1119" actId="20577"/>
        <pc:sldMkLst>
          <pc:docMk/>
          <pc:sldMk cId="4103826314" sldId="355"/>
        </pc:sldMkLst>
        <pc:spChg chg="mod">
          <ac:chgData name="CHEYNET Pascal" userId="312d2f99265db416" providerId="LiveId" clId="{D19E7557-FF81-4966-9EBD-10EA11EC9619}" dt="2021-05-23T13:39:13.409" v="1119" actId="20577"/>
          <ac:spMkLst>
            <pc:docMk/>
            <pc:sldMk cId="4103826314" sldId="355"/>
            <ac:spMk id="2" creationId="{BF237C7B-0E9D-4531-8C90-D95913FD4F0E}"/>
          </ac:spMkLst>
        </pc:spChg>
        <pc:spChg chg="mod">
          <ac:chgData name="CHEYNET Pascal" userId="312d2f99265db416" providerId="LiveId" clId="{D19E7557-FF81-4966-9EBD-10EA11EC9619}" dt="2021-05-23T13:38:54.232" v="1117" actId="2711"/>
          <ac:spMkLst>
            <pc:docMk/>
            <pc:sldMk cId="4103826314" sldId="355"/>
            <ac:spMk id="3" creationId="{B49D87FE-6009-499F-ACD9-2F9529C41836}"/>
          </ac:spMkLst>
        </pc:spChg>
      </pc:sldChg>
      <pc:sldChg chg="addSp modSp add mod">
        <pc:chgData name="CHEYNET Pascal" userId="312d2f99265db416" providerId="LiveId" clId="{D19E7557-FF81-4966-9EBD-10EA11EC9619}" dt="2021-05-23T15:00:39.872" v="1990"/>
        <pc:sldMkLst>
          <pc:docMk/>
          <pc:sldMk cId="3843509481" sldId="356"/>
        </pc:sldMkLst>
        <pc:spChg chg="mod">
          <ac:chgData name="CHEYNET Pascal" userId="312d2f99265db416" providerId="LiveId" clId="{D19E7557-FF81-4966-9EBD-10EA11EC9619}" dt="2021-05-23T13:57:10.164" v="1559" actId="20577"/>
          <ac:spMkLst>
            <pc:docMk/>
            <pc:sldMk cId="3843509481" sldId="356"/>
            <ac:spMk id="3" creationId="{65DBD714-10EF-4A08-BA8F-E426B7915BCF}"/>
          </ac:spMkLst>
        </pc:spChg>
        <pc:spChg chg="mod">
          <ac:chgData name="CHEYNET Pascal" userId="312d2f99265db416" providerId="LiveId" clId="{D19E7557-FF81-4966-9EBD-10EA11EC9619}" dt="2021-05-23T14:08:50.559" v="1923" actId="255"/>
          <ac:spMkLst>
            <pc:docMk/>
            <pc:sldMk cId="3843509481" sldId="356"/>
            <ac:spMk id="104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5:00:39.872" v="1990"/>
          <ac:picMkLst>
            <pc:docMk/>
            <pc:sldMk cId="3843509481" sldId="356"/>
            <ac:picMk id="4" creationId="{9CBC0037-D435-4251-AA25-5DA460571714}"/>
          </ac:picMkLst>
        </pc:picChg>
      </pc:sldChg>
      <pc:sldChg chg="addSp modSp add mod">
        <pc:chgData name="CHEYNET Pascal" userId="312d2f99265db416" providerId="LiveId" clId="{D19E7557-FF81-4966-9EBD-10EA11EC9619}" dt="2021-05-23T14:57:28.240" v="1962"/>
        <pc:sldMkLst>
          <pc:docMk/>
          <pc:sldMk cId="4065822436" sldId="357"/>
        </pc:sldMkLst>
        <pc:spChg chg="mod">
          <ac:chgData name="CHEYNET Pascal" userId="312d2f99265db416" providerId="LiveId" clId="{D19E7557-FF81-4966-9EBD-10EA11EC9619}" dt="2021-05-23T14:09:03.563" v="1931" actId="20577"/>
          <ac:spMkLst>
            <pc:docMk/>
            <pc:sldMk cId="4065822436" sldId="357"/>
            <ac:spMk id="110" creationId="{00000000-0000-0000-0000-000000000000}"/>
          </ac:spMkLst>
        </pc:spChg>
        <pc:spChg chg="mod">
          <ac:chgData name="CHEYNET Pascal" userId="312d2f99265db416" providerId="LiveId" clId="{D19E7557-FF81-4966-9EBD-10EA11EC9619}" dt="2021-05-23T14:01:13.043" v="1693" actId="20577"/>
          <ac:spMkLst>
            <pc:docMk/>
            <pc:sldMk cId="4065822436" sldId="357"/>
            <ac:spMk id="111" creationId="{00000000-0000-0000-0000-000000000000}"/>
          </ac:spMkLst>
        </pc:spChg>
        <pc:picChg chg="add mod">
          <ac:chgData name="CHEYNET Pascal" userId="312d2f99265db416" providerId="LiveId" clId="{D19E7557-FF81-4966-9EBD-10EA11EC9619}" dt="2021-05-23T14:57:28.240" v="1962"/>
          <ac:picMkLst>
            <pc:docMk/>
            <pc:sldMk cId="4065822436" sldId="357"/>
            <ac:picMk id="4" creationId="{B5D46646-46E4-4088-99EF-F6A99D084A12}"/>
          </ac:picMkLst>
        </pc:picChg>
      </pc:sldChg>
      <pc:sldChg chg="modSp add mod">
        <pc:chgData name="CHEYNET Pascal" userId="312d2f99265db416" providerId="LiveId" clId="{D19E7557-FF81-4966-9EBD-10EA11EC9619}" dt="2021-05-23T14:09:13.509" v="1939" actId="20577"/>
        <pc:sldMkLst>
          <pc:docMk/>
          <pc:sldMk cId="2419315929" sldId="358"/>
        </pc:sldMkLst>
        <pc:spChg chg="mod">
          <ac:chgData name="CHEYNET Pascal" userId="312d2f99265db416" providerId="LiveId" clId="{D19E7557-FF81-4966-9EBD-10EA11EC9619}" dt="2021-05-23T14:09:13.509" v="1939" actId="20577"/>
          <ac:spMkLst>
            <pc:docMk/>
            <pc:sldMk cId="2419315929" sldId="358"/>
            <ac:spMk id="149" creationId="{00000000-0000-0000-0000-000000000000}"/>
          </ac:spMkLst>
        </pc:spChg>
      </pc:sldChg>
      <pc:sldChg chg="new del">
        <pc:chgData name="CHEYNET Pascal" userId="312d2f99265db416" providerId="LiveId" clId="{D19E7557-FF81-4966-9EBD-10EA11EC9619}" dt="2021-05-23T15:03:59.247" v="1997" actId="680"/>
        <pc:sldMkLst>
          <pc:docMk/>
          <pc:sldMk cId="1967848131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D8E7E-9A45-42A7-8B87-7C0E4D85C5A6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91427-25A1-4884-98E3-D43412F006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2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d63fd34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d63fd34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e816cab25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e816cab25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e816cab2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e816cab2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e816cab2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e816cab2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e816cab2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e816cab2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189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e816cab2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e816cab2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5405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e816cab2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e816cab2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80338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444f369c1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444f369c1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444f369c1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444f369c1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444f369c1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444f369c1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444f369c1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444f369c1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e816cab2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e816cab2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444f369c1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444f369c1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444f369c1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444f369c1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444f369c1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444f369c1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444f369c1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444f369c1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444f369c1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444f369c1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f844e59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f844e59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f844e596f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f844e596f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f844e596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f844e596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844e596f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844e596f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844e596f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844e596f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e816cab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e816cab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f844e596f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f844e596f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f844e596f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f844e596f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f844e596f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f844e596f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f844e596f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f844e596f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844e596f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844e596f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f844e596f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f844e596f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f844e596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f844e596f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f844e596f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f844e596f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f844e596f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f844e596f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f844e596f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f844e596f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e816cab2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e816cab2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f844e596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f844e596f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f844e596f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f844e596f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f844e596f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9f844e596f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ace481156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ace481156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e8414674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e8414674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8518cfc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8518cfc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e8414674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e8414674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e9b4730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e9b4730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e9b4730e7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e9b4730e7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e9b4730e7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e9b4730e7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816cab2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e816cab2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e9b4730e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e9b4730e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9b4730e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e9b4730e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e9b4730e7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e9b4730e7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89463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9b4730e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e9b4730e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400109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ed25068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ed25068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ed250685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ed250685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ed250685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ed250685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ed250685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ed250685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d2506855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ed2506855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ed2506855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ed2506855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e816cab2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e816cab2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ed2506855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ed2506855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ed2506855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ed2506855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ed250685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ed2506855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ed2506855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ed2506855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ed2506855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ed2506855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ed2506855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ed2506855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ed2506855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ed2506855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eeea368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eeea368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eeea3687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eeea3687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eeea36878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eeea36878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e816cab2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e816cab2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eeea36878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eeea36878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eeea36878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eeea36878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eeea36878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eeea36878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eeea36878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eeea36878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eeea3687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eeea3687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eeea3687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eeea36878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eb27c4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eb27c42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eb27c425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eb27c4253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eb27c425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eb27c4253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eb27c425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eb27c425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e816cab2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e816cab2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eb27c4253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eb27c4253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eb27c4253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eb27c4253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eb27c425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aeb27c425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eb27c425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eb27c425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eb27c425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eb27c425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eb27c425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eb27c425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eb27c42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eb27c425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eb27c425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eb27c425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eeea3687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eeea36878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1286850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eb27c4253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eb27c4253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e816cab2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e816cab25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eb27c42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eb27c425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98165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eb27c4253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aeb27c4253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eb27c4253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aeb27c4253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72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7748D7-AB2B-408B-B6BC-E3C58EA47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3C1650-DCBB-4F0D-AEC3-5EFD9B70F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2E20AE-2E91-4677-A31F-BA326742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4891EA-5CB6-49C1-8A73-5964BEDE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B4539-DF5C-4460-9870-4E3852F2D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4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BAD070-B459-44AB-B7DE-D0AA747B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D496BED-4A5E-4504-B89F-35F6EC92A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F503DC-092F-4B9C-BCBA-5E63948A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D362E6-C26F-4B16-8B7F-3EA25F1D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0A431D-FD0C-4C37-A99C-F04C439F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09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F4263E-25B9-4C6D-9659-8D2D3EA8D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7DCFA2-614D-4C9A-ACD3-A32C651DB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0E93F-EB57-4F7A-B774-0B3B9379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105EA-F970-4A8D-98AB-5DA299F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B3225-B7C5-4059-9A14-E63B0394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141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3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91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CD977-6EDE-4D09-88CC-00ECF68A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47167D-0FAA-4E48-A4AD-792C083E3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46D14-763E-4449-906F-28A5CAFC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C7FE3-AE5C-4F22-B348-E0705E19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90933B-E825-4F51-988D-B8913EEB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62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2C395-5E79-45A3-95D8-C5DD8AA77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1B04B4-1E1A-4B62-B12B-AA48ED93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ED8EE9-99DB-4E7A-B22D-A24F06F45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77048-FFAF-447A-999D-FB36A814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BCE96-E91F-4252-B051-BCEA46E4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16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27413F-4F5A-49DD-8651-D1E23CEB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B7EC80-090C-4BB7-8349-A8FF47753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A64E87-AD72-417E-B313-0579E1FD0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C1EF91-CF82-4B95-8549-C320BE54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85A974-8702-428D-BC1E-1AA39E4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7DAD67-D72B-4DD5-A91E-4DF699BB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44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6F5EDB-927D-4ED6-A29A-B67F74281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AF47C4-1C14-44F1-BB0A-589F2D553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E9CD8A-49C1-41DB-8C6E-42F55A5AF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9DF480-BAA3-41BA-AED8-76DF70045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C44D8F4-8983-4B23-A46F-AEBDBE5BF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11049F-9443-4BCA-9870-11E0080B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2CD3CD0-810E-4C3E-A6B5-73E4E9BE7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2973EF-84BF-4A95-9E81-C835A910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20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3E5B66-445A-4C6B-8321-3312DD15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D651A4-9475-4B8B-B0B0-ACB33573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92698B-D481-42A7-8B5A-E0171966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B3743B-A77A-46BB-91D2-A3234956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11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66F1994-EBCE-499A-A22B-94C442C4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3C3559-F383-442E-806F-9E3C6DB5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8AE8FC-E529-4931-9A7E-ECE1B5FA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47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D0434-D40D-478C-9597-0B443A3BC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DA3C1C-F678-4B38-9697-B4408309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AE4A14-4A3C-4450-B016-C4E75096E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71CE86-95A9-4778-86B5-56A614E9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DB7416-15EA-493A-A187-31003A2E3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EBA4A5-3F16-42D8-8D1E-723752AA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798E8-7E65-434E-852D-852782C9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0D4A9E3-AC69-4506-AC55-C4BB2933D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7A359A-F9C6-4463-B9BD-A59F6C325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B99568-04D9-49A3-90F5-A632F949F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785F05-D670-42B1-9B56-099C4051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A95C01-91F8-4C85-959A-ABB21BF3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3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C13ECC-03B4-4D2B-A1F1-7C1EC80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95CD2E-D029-4342-A80E-75B129297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3BB1D3-4ECE-45B5-BCB4-83AFAF20E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9F966-090F-4610-BC65-7CF304DDAFB2}" type="datetimeFigureOut">
              <a:rPr lang="fr-FR" smtClean="0"/>
              <a:t>23/05/2021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FB20D-4463-4CFA-845E-17AADA7FA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EAD788-BBCA-4866-A31A-CD0C0F081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A518-9708-4251-A39D-0D070556CB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6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4400" dirty="0">
                <a:effectLst/>
                <a:latin typeface="Arial" panose="020B0604020202020204" pitchFamily="34" charset="0"/>
              </a:rPr>
              <a:t>Savoir définir le chômage et le sous-emploi et connaître les indicateurs de taux de chômage et de taux d’emploi.</a:t>
            </a:r>
            <a:endParaRPr sz="44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5. Comment calcule-t-on le taux d’emploi ?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180E1AF-CA7F-42BD-8358-ADE1625F4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01" y="90412"/>
            <a:ext cx="955899" cy="7635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5. Comment calcule-t-on le taux d’emploi ?</a:t>
            </a:r>
            <a:endParaRPr sz="3600" dirty="0"/>
          </a:p>
        </p:txBody>
      </p:sp>
      <p:pic>
        <p:nvPicPr>
          <p:cNvPr id="111" name="Google Shape;111;p23"/>
          <p:cNvPicPr preferRelativeResize="0"/>
          <p:nvPr/>
        </p:nvPicPr>
        <p:blipFill rotWithShape="1">
          <a:blip r:embed="rId3">
            <a:alphaModFix/>
          </a:blip>
          <a:srcRect l="52292"/>
          <a:stretch/>
        </p:blipFill>
        <p:spPr>
          <a:xfrm>
            <a:off x="1590300" y="2548285"/>
            <a:ext cx="8240368" cy="1761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926A624-DA13-4A8B-A2C6-0206F0E07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01" y="90412"/>
            <a:ext cx="955899" cy="7635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575625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6. Que signifie la donnée entourée ?</a:t>
            </a:r>
            <a:endParaRPr dirty="0"/>
          </a:p>
        </p:txBody>
      </p:sp>
      <p:pic>
        <p:nvPicPr>
          <p:cNvPr id="117" name="Google Shape;1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5527" y="472211"/>
            <a:ext cx="6057633" cy="641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/>
          <p:nvPr/>
        </p:nvSpPr>
        <p:spPr>
          <a:xfrm>
            <a:off x="10639780" y="1950780"/>
            <a:ext cx="805200" cy="4656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84296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6. Que signifie la donnée entourée ?</a:t>
            </a:r>
            <a:endParaRPr sz="3600" dirty="0"/>
          </a:p>
        </p:txBody>
      </p:sp>
      <p:pic>
        <p:nvPicPr>
          <p:cNvPr id="117" name="Google Shape;1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1447" y="223033"/>
            <a:ext cx="6057633" cy="641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/>
          <p:nvPr/>
        </p:nvSpPr>
        <p:spPr>
          <a:xfrm>
            <a:off x="10990760" y="1747580"/>
            <a:ext cx="805200" cy="4656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Google Shape;125;p25">
            <a:extLst>
              <a:ext uri="{FF2B5EF4-FFF2-40B4-BE49-F238E27FC236}">
                <a16:creationId xmlns:a16="http://schemas.microsoft.com/office/drawing/2014/main" id="{694A3309-3DBE-465C-9685-A40BB9E66F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221640"/>
            <a:ext cx="4948880" cy="390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fr" sz="3200" dirty="0"/>
              <a:t>29% des personnes de 15 à 24 ans occupent un emploi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78824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172167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7. Que signifie la donnée entourée ?</a:t>
            </a:r>
            <a:endParaRPr dirty="0"/>
          </a:p>
        </p:txBody>
      </p:sp>
      <p:pic>
        <p:nvPicPr>
          <p:cNvPr id="117" name="Google Shape;1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2807" y="223033"/>
            <a:ext cx="6057633" cy="641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/>
          <p:nvPr/>
        </p:nvSpPr>
        <p:spPr>
          <a:xfrm>
            <a:off x="10424821" y="4397435"/>
            <a:ext cx="805200" cy="4656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</p:spTree>
    <p:extLst>
      <p:ext uri="{BB962C8B-B14F-4D97-AF65-F5344CB8AC3E}">
        <p14:creationId xmlns:p14="http://schemas.microsoft.com/office/powerpoint/2010/main" val="90604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584296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7. Que signifie la donnée entourée ?</a:t>
            </a:r>
            <a:endParaRPr sz="3600" dirty="0"/>
          </a:p>
        </p:txBody>
      </p:sp>
      <p:pic>
        <p:nvPicPr>
          <p:cNvPr id="117" name="Google Shape;1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1287" y="446067"/>
            <a:ext cx="6057633" cy="641193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4"/>
          <p:cNvSpPr/>
          <p:nvPr/>
        </p:nvSpPr>
        <p:spPr>
          <a:xfrm>
            <a:off x="10686687" y="4570155"/>
            <a:ext cx="805200" cy="465600"/>
          </a:xfrm>
          <a:prstGeom prst="ellipse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5" name="Google Shape;141;p27">
            <a:extLst>
              <a:ext uri="{FF2B5EF4-FFF2-40B4-BE49-F238E27FC236}">
                <a16:creationId xmlns:a16="http://schemas.microsoft.com/office/drawing/2014/main" id="{D6A83F11-2B55-40DF-B47A-47AFB583864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73080" y="2041566"/>
            <a:ext cx="5528000" cy="390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fr" sz="3200" dirty="0"/>
              <a:t>20% </a:t>
            </a:r>
            <a:r>
              <a:rPr lang="fr" sz="3200" b="1" dirty="0"/>
              <a:t>des actifs</a:t>
            </a:r>
            <a:r>
              <a:rPr lang="fr" sz="3200" dirty="0"/>
              <a:t> de 15 à 24 ans sont au chômage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11265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4800" dirty="0">
                <a:effectLst/>
                <a:latin typeface="Arial" panose="020B0604020202020204" pitchFamily="34" charset="0"/>
              </a:rPr>
              <a:t>Comprendre les effets des fluctuations de l’activité économique sur le chômage conjoncturel</a:t>
            </a:r>
            <a:endParaRPr sz="48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6;p15">
            <a:extLst>
              <a:ext uri="{FF2B5EF4-FFF2-40B4-BE49-F238E27FC236}">
                <a16:creationId xmlns:a16="http://schemas.microsoft.com/office/drawing/2014/main" id="{6A92457A-8F64-4248-9A18-065631BCBA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593367"/>
            <a:ext cx="1121188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8. A quoi correspondent les fluctuations de l’activité économique?</a:t>
            </a:r>
            <a:endParaRPr dirty="0"/>
          </a:p>
        </p:txBody>
      </p:sp>
      <p:pic>
        <p:nvPicPr>
          <p:cNvPr id="3" name="Picture 2" descr="Icône Notion, logo Gratuit de Coreui Brands">
            <a:extLst>
              <a:ext uri="{FF2B5EF4-FFF2-40B4-BE49-F238E27FC236}">
                <a16:creationId xmlns:a16="http://schemas.microsoft.com/office/drawing/2014/main" id="{D8D09C79-4307-478B-BCFC-78305C129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67;p15">
            <a:extLst>
              <a:ext uri="{FF2B5EF4-FFF2-40B4-BE49-F238E27FC236}">
                <a16:creationId xmlns:a16="http://schemas.microsoft.com/office/drawing/2014/main" id="{94737871-08A6-4AC3-A6DF-F02957F491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0" y="593367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8. A quoi correspondent les fluctuations de l’activité </a:t>
            </a:r>
            <a:br>
              <a:rPr lang="fr" sz="3600" dirty="0"/>
            </a:br>
            <a:r>
              <a:rPr lang="fr" sz="3600" dirty="0"/>
              <a:t>     économique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aux mouvements d’accélération ou de ralentissement de la croissance économique</a:t>
            </a:r>
            <a:endParaRPr sz="40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F11C4EE9-FE7F-4D7D-AE9E-77CDECD90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0" y="593367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9. Comment les fluctuations économiques agissent-elles sur le chômage ?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6CE521-1A34-48AE-9411-0D7D08D63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  <p:sp>
        <p:nvSpPr>
          <p:cNvPr id="4" name="Google Shape;78;p17">
            <a:extLst>
              <a:ext uri="{FF2B5EF4-FFF2-40B4-BE49-F238E27FC236}">
                <a16:creationId xmlns:a16="http://schemas.microsoft.com/office/drawing/2014/main" id="{C3AD9A74-DB82-48A5-BB39-5E323BEB2B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-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-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1. Qu’est-ce que le chômage ?</a:t>
            </a:r>
            <a:endParaRPr dirty="0"/>
          </a:p>
        </p:txBody>
      </p:sp>
      <p:pic>
        <p:nvPicPr>
          <p:cNvPr id="1026" name="Picture 2" descr="Icône Notion, logo Gratuit de Coreui Brands">
            <a:extLst>
              <a:ext uri="{FF2B5EF4-FFF2-40B4-BE49-F238E27FC236}">
                <a16:creationId xmlns:a16="http://schemas.microsoft.com/office/drawing/2014/main" id="{1974DCE3-C1C2-4D05-BDB8-DDE523844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67;p15">
            <a:extLst>
              <a:ext uri="{FF2B5EF4-FFF2-40B4-BE49-F238E27FC236}">
                <a16:creationId xmlns:a16="http://schemas.microsoft.com/office/drawing/2014/main" id="{3E4E9AF5-D32B-42E0-83F7-BFDDAD6F9D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30000"/>
              </a:lnSpc>
              <a:spcAft>
                <a:spcPts val="600"/>
              </a:spcAft>
              <a:buNone/>
            </a:pPr>
            <a:r>
              <a:rPr lang="fr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0" y="593367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9. Comment les fluctuations économiques agissent-elles sur le chômage ?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Lorsque la croissance accélère, le chômage diminue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Lorsque la croissance ralentit, le chômage augmente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74121">
              <a:spcAft>
                <a:spcPts val="1200"/>
              </a:spcAft>
              <a:buClr>
                <a:schemeClr val="dk1"/>
              </a:buClr>
              <a:buSzPts val="2000"/>
              <a:buFont typeface="Times New Roman" panose="02020603050405020304" pitchFamily="18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y a une corrélation négative entre variation du chômage et variation du PIB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12702B2-F611-4BDF-88CC-17738CADB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10. Qu’est-ce que le chômage conjoncturel ?</a:t>
            </a:r>
            <a:endParaRPr dirty="0"/>
          </a:p>
        </p:txBody>
      </p:sp>
      <p:sp>
        <p:nvSpPr>
          <p:cNvPr id="3" name="Google Shape;89;p19">
            <a:extLst>
              <a:ext uri="{FF2B5EF4-FFF2-40B4-BE49-F238E27FC236}">
                <a16:creationId xmlns:a16="http://schemas.microsoft.com/office/drawing/2014/main" id="{717401BB-A2C1-474D-976C-3E3C96BC4A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809750"/>
            <a:ext cx="11360800" cy="428208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30BF5D5F-4AFF-44B6-93DB-6A70461E0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10. Qu’est-ce que le chômage conjoncturel ?</a:t>
            </a:r>
            <a:endParaRPr sz="3600"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5600" y="1809750"/>
            <a:ext cx="11360800" cy="428208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2133"/>
              </a:spcAft>
            </a:pPr>
            <a:r>
              <a:rPr lang="fr" sz="3200" dirty="0"/>
              <a:t>Chômage résultant d’un ralentissement de l’activité économique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EC82AE07-3A0D-4178-927B-B1300BBA2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11. Comment Keynes explique-t-il le chômage ? </a:t>
            </a:r>
            <a:endParaRPr dirty="0"/>
          </a:p>
        </p:txBody>
      </p:sp>
      <p:sp>
        <p:nvSpPr>
          <p:cNvPr id="3" name="Google Shape;100;p21">
            <a:extLst>
              <a:ext uri="{FF2B5EF4-FFF2-40B4-BE49-F238E27FC236}">
                <a16:creationId xmlns:a16="http://schemas.microsoft.com/office/drawing/2014/main" id="{989ECA4D-7F04-4183-920A-D83FC38D8A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1536633"/>
            <a:ext cx="1219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buFont typeface="Times New Roman" panose="02020603050405020304" pitchFamily="18" charset="0"/>
              <a:buChar char="→"/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spcBef>
                <a:spcPts val="2133"/>
              </a:spcBef>
              <a:spcAft>
                <a:spcPts val="2133"/>
              </a:spcAft>
              <a:buFont typeface="Times New Roman" panose="02020603050405020304" pitchFamily="18" charset="0"/>
              <a:buChar char="→"/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706ECE9-7390-4D9D-9710-D7C6CB520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11. Comment Keynes explique-t-il le chômage ? </a:t>
            </a:r>
            <a:endParaRPr sz="3600" dirty="0"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0" y="1536633"/>
            <a:ext cx="1219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buFont typeface="Times New Roman" panose="02020603050405020304" pitchFamily="18" charset="0"/>
              <a:buChar char="→"/>
            </a:pPr>
            <a:r>
              <a:rPr lang="fr" sz="3200" dirty="0"/>
              <a:t>Le chômage s’explique par une insuffisance de la demande globale (Consommation et investissement)</a:t>
            </a:r>
            <a:endParaRPr sz="3200" dirty="0"/>
          </a:p>
          <a:p>
            <a:pPr marL="457200" indent="-457200">
              <a:spcBef>
                <a:spcPts val="2133"/>
              </a:spcBef>
              <a:spcAft>
                <a:spcPts val="2133"/>
              </a:spcAft>
              <a:buFont typeface="Times New Roman" panose="02020603050405020304" pitchFamily="18" charset="0"/>
              <a:buChar char="→"/>
            </a:pPr>
            <a:r>
              <a:rPr lang="fr" sz="3200" dirty="0"/>
              <a:t>Si les entrepreneurs anticipent une faible demande, ils fixent un faible niveau de production et réduisent le niveau d’emploi en conséquence, ce qui crée du chômage.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A380C5-4EB5-4664-913E-89AF43969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4000" dirty="0">
                <a:effectLst/>
                <a:latin typeface="Arial" panose="020B0604020202020204" pitchFamily="34" charset="0"/>
              </a:rPr>
              <a:t>Comprendre les effets (positifs ou négatifs) des institutions sur le chômage structurel (notamment salaire minimum et règles de protection de l'emploi)</a:t>
            </a:r>
            <a:endParaRPr sz="40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12. Qu’est-ce qu’un chômage structurel ?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CEF632A0-4FFE-48F4-B078-EEBBE46D65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1800"/>
              </a:spcAft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spcBef>
                <a:spcPts val="2133"/>
              </a:spcBef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68502855-CD4B-45ED-B20D-AFECC9152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12. Qu’est-ce qu’un chômage structurel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C’est un chômage qui persiste même quand la conjoncture est bonne (forte croissance)</a:t>
            </a:r>
            <a:endParaRPr sz="3200" dirty="0"/>
          </a:p>
          <a:p>
            <a:pPr marL="457200" indent="-457200">
              <a:spcBef>
                <a:spcPts val="2133"/>
              </a:spcBef>
              <a:spcAft>
                <a:spcPts val="2133"/>
              </a:spcAft>
            </a:pPr>
            <a:r>
              <a:rPr lang="fr" sz="3200" dirty="0"/>
              <a:t>Il dépend de facteurs structurels et non conjoncturels (institutions inadaptées par exemple)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CD555EA1-4439-4C4B-84CB-B9FE238E5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13. Qu’appelle-t-on les institutions ?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52CDA995-3634-4B97-BE64-6EA42D9AC4E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-FR" sz="3200" dirty="0"/>
              <a:t> </a:t>
            </a:r>
            <a:endParaRPr sz="3200" dirty="0"/>
          </a:p>
          <a:p>
            <a:pPr marL="592664" indent="-457200">
              <a:spcBef>
                <a:spcPts val="2133"/>
              </a:spcBef>
              <a:spcAft>
                <a:spcPts val="1200"/>
              </a:spcAft>
              <a:buSzPts val="2000"/>
              <a:buFont typeface="Courier New" panose="02070309020205020404" pitchFamily="49" charset="0"/>
              <a:buChar char="o"/>
            </a:pPr>
            <a:r>
              <a:rPr lang="fr-FR" sz="3200" dirty="0"/>
              <a:t> </a:t>
            </a:r>
            <a:endParaRPr sz="3200" dirty="0"/>
          </a:p>
          <a:p>
            <a:pPr marL="592664" indent="-457200">
              <a:buSzPts val="2000"/>
              <a:buFont typeface="Courier New" panose="02070309020205020404" pitchFamily="49" charset="0"/>
              <a:buChar char="o"/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2AC9D226-725F-4B80-93AC-BFBC21A19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13. Qu’appelle-t-on les institutions ?</a:t>
            </a:r>
            <a:endParaRPr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Ce sont les règles qui encadrent le marché du travail:</a:t>
            </a:r>
            <a:endParaRPr sz="3200" dirty="0"/>
          </a:p>
          <a:p>
            <a:pPr marL="592664" indent="-457200">
              <a:spcBef>
                <a:spcPts val="2133"/>
              </a:spcBef>
              <a:spcAft>
                <a:spcPts val="1200"/>
              </a:spcAft>
              <a:buSzPts val="2000"/>
              <a:buFont typeface="Courier New" panose="02070309020205020404" pitchFamily="49" charset="0"/>
              <a:buChar char="o"/>
            </a:pPr>
            <a:r>
              <a:rPr lang="fr" sz="3200" dirty="0"/>
              <a:t>salaire minimum</a:t>
            </a:r>
            <a:endParaRPr sz="3200" dirty="0"/>
          </a:p>
          <a:p>
            <a:pPr marL="592664" indent="-457200">
              <a:buSzPts val="2000"/>
              <a:buFont typeface="Courier New" panose="02070309020205020404" pitchFamily="49" charset="0"/>
              <a:buChar char="o"/>
            </a:pPr>
            <a:r>
              <a:rPr lang="fr" sz="3200" dirty="0"/>
              <a:t>règles de protection de l’emploi: règles encadrant le licenciement par exemple (préavis, indemnisation, recours…)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59CABB9C-CD31-41D3-9424-98FF1E97D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1. Qu’est-ce que le chômage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30000"/>
              </a:lnSpc>
              <a:spcAft>
                <a:spcPts val="600"/>
              </a:spcAft>
              <a:buNone/>
            </a:pPr>
            <a:r>
              <a:rPr lang="fr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 d’une personne 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sans emploi, 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 la recherche d’un emploi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disponible pour travailler</a:t>
            </a:r>
            <a:endParaRPr sz="40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78747B1D-9D38-49F8-AB5D-BDBB31154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15340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14. Construire la représentation graphique du marché du travail selon les néoclassiques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086A256-06D0-4265-AED8-9E3F324FD9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5600" y="15340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14. Construire la représentation graphique du marché du travail selon les néoclassiques</a:t>
            </a:r>
            <a:endParaRPr sz="3600" dirty="0"/>
          </a:p>
        </p:txBody>
      </p:sp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00" y="1447801"/>
            <a:ext cx="6842450" cy="513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EDB0585-A0B1-4342-83EF-95E79C54DE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-66675" y="0"/>
            <a:ext cx="12182475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15. Expliquer comment se résorbe le chômage selon les néoclassiques en s’appuyant sur la représentation</a:t>
            </a:r>
            <a:endParaRPr dirty="0"/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00" y="1560168"/>
            <a:ext cx="8383061" cy="5094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-76199" y="0"/>
            <a:ext cx="794003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200" dirty="0"/>
              <a:t>15. Expliquer comment se résorbe le chômage selon les néoclassiques en s’appuyant sur la représentation</a:t>
            </a:r>
            <a:endParaRPr sz="3200" dirty="0"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15600" y="196335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Le chômage correspond à la situation où l’offre de travail (des actifs) est supérieure à la demande de travail (des entreprises)</a:t>
            </a:r>
            <a:endParaRPr sz="3200" dirty="0"/>
          </a:p>
          <a:p>
            <a:pPr marL="457200" indent="-457200">
              <a:spcBef>
                <a:spcPts val="2133"/>
              </a:spcBef>
            </a:pPr>
            <a:r>
              <a:rPr lang="fr" sz="3200" dirty="0"/>
              <a:t>La baisse du salaire fait augmenter la demande de travail des entreprises</a:t>
            </a:r>
            <a:endParaRPr sz="3200" dirty="0"/>
          </a:p>
          <a:p>
            <a:pPr marL="457200" indent="-457200">
              <a:spcBef>
                <a:spcPts val="2133"/>
              </a:spcBef>
            </a:pPr>
            <a:r>
              <a:rPr lang="fr" sz="3200" dirty="0"/>
              <a:t>La baisse du salaire fait baisser l’offre de travail des entreprises</a:t>
            </a:r>
          </a:p>
          <a:p>
            <a:pPr marL="457200" indent="-457200">
              <a:spcBef>
                <a:spcPts val="2133"/>
              </a:spcBef>
            </a:pPr>
            <a:r>
              <a:rPr lang="fr" sz="3200" dirty="0"/>
              <a:t>La baisse du salaire permet donc de résorber le chômage et ainsi de rétablir l’équilibre du marché du travail</a:t>
            </a:r>
            <a:endParaRPr sz="3200" dirty="0"/>
          </a:p>
        </p:txBody>
      </p:sp>
      <p:pic>
        <p:nvPicPr>
          <p:cNvPr id="4" name="Google Shape;96;p20">
            <a:extLst>
              <a:ext uri="{FF2B5EF4-FFF2-40B4-BE49-F238E27FC236}">
                <a16:creationId xmlns:a16="http://schemas.microsoft.com/office/drawing/2014/main" id="{09AD9660-7EC4-4339-8AD5-62C8AFF6153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01280" y="83753"/>
            <a:ext cx="4319061" cy="2080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776400" cy="145288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16. Expliquez comment le salaire minimum crée du chômage en vous appuyant sur la représentation</a:t>
            </a:r>
            <a:endParaRPr dirty="0"/>
          </a:p>
        </p:txBody>
      </p:sp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0881" y="1452880"/>
            <a:ext cx="7369500" cy="5279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15600" y="0"/>
            <a:ext cx="11360800" cy="123952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16. Expliquez comment le salaire minimum crée du chômage en vous appuyant sur la représentation</a:t>
            </a:r>
            <a:endParaRPr sz="3600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5640" y="1685387"/>
            <a:ext cx="4876119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fr" sz="3200" dirty="0"/>
              <a:t>Le salaire minimum empêche le salaire de descendre à son niveau d’équilibre, ce qui crée du chômage (O&gt;D)</a:t>
            </a:r>
            <a:endParaRPr sz="3200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667" dirty="0"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7680" y="1323304"/>
            <a:ext cx="6624320" cy="49172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306175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17. Quels sont les arguments des économistes qui pensent que le salaire minimum crée du chômage ? 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DEB6D25-EA11-4511-AF84-749EB1158F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  <p:sp>
        <p:nvSpPr>
          <p:cNvPr id="4" name="Google Shape;127;p25">
            <a:extLst>
              <a:ext uri="{FF2B5EF4-FFF2-40B4-BE49-F238E27FC236}">
                <a16:creationId xmlns:a16="http://schemas.microsoft.com/office/drawing/2014/main" id="{A355C863-3D64-4960-B429-953CB3ED0D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819275"/>
            <a:ext cx="11360800" cy="46863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92664" indent="-457200">
              <a:lnSpc>
                <a:spcPct val="120000"/>
              </a:lnSpc>
              <a:buSzPts val="2000"/>
              <a:buFont typeface="Arial" panose="020B0604020202020204" pitchFamily="34" charset="0"/>
              <a:buChar char="→"/>
            </a:pPr>
            <a:r>
              <a:rPr lang="fr-FR" sz="3200" dirty="0"/>
              <a:t> </a:t>
            </a:r>
            <a:endParaRPr sz="3200" dirty="0"/>
          </a:p>
          <a:p>
            <a:pPr marL="592664" indent="-457200">
              <a:lnSpc>
                <a:spcPct val="120000"/>
              </a:lnSpc>
              <a:spcBef>
                <a:spcPts val="3600"/>
              </a:spcBef>
              <a:buSzPts val="2000"/>
              <a:buFont typeface="Arial" panose="020B0604020202020204" pitchFamily="34" charset="0"/>
              <a:buChar char="→"/>
            </a:pPr>
            <a:r>
              <a:rPr lang="fr-FR" sz="3200" dirty="0"/>
              <a:t> </a:t>
            </a:r>
          </a:p>
          <a:p>
            <a:pPr marL="592664" indent="-457200">
              <a:lnSpc>
                <a:spcPct val="120000"/>
              </a:lnSpc>
              <a:spcBef>
                <a:spcPts val="2133"/>
              </a:spcBef>
              <a:buSzPts val="2000"/>
              <a:buFont typeface="Arial" panose="020B0604020202020204" pitchFamily="34" charset="0"/>
              <a:buChar char="→"/>
            </a:pPr>
            <a:endParaRPr sz="3200" dirty="0"/>
          </a:p>
          <a:p>
            <a:pPr marL="592664" indent="-457200">
              <a:lnSpc>
                <a:spcPct val="12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 </a:t>
            </a:r>
            <a:endParaRPr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1496675" cy="7661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17. Quels sont les arguments des économistes qui pensent que le salaire minimum crée du chômage ? </a:t>
            </a:r>
            <a:endParaRPr sz="360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415600" y="1266825"/>
            <a:ext cx="11360800" cy="482500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92664" indent="-457200">
              <a:lnSpc>
                <a:spcPct val="120000"/>
              </a:lnSpc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Le salaire minimum empêche le salaire de descendre à son niveau d’équilibre, ce qui crée du chômage (O&gt;D)</a:t>
            </a:r>
            <a:endParaRPr sz="3200" dirty="0"/>
          </a:p>
          <a:p>
            <a:pPr marL="592664" indent="-457200">
              <a:lnSpc>
                <a:spcPct val="120000"/>
              </a:lnSpc>
              <a:spcBef>
                <a:spcPts val="2133"/>
              </a:spcBef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Le salaire constitue une barrière à l’emploi pour les actifs les moins expérimentés et les moins qualifiés (ils ne sont pas embauchés car ils coûtent plus qu’ils ne rapportent)</a:t>
            </a:r>
            <a:endParaRPr sz="3200" dirty="0"/>
          </a:p>
          <a:p>
            <a:pPr marL="592664" indent="-457200">
              <a:lnSpc>
                <a:spcPct val="120000"/>
              </a:lnSpc>
              <a:spcBef>
                <a:spcPts val="2133"/>
              </a:spcBef>
              <a:spcAft>
                <a:spcPts val="2133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Un salaire minimum élevé incite les entreprises à délocaliser ou à remplacer les hommes par des machines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70596F-CA06-459E-9DB1-58380D7058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776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18. Quels sont les arguments des économistes qui pensent que les règles de protection de l’emploi crée du chômage ? </a:t>
            </a:r>
            <a:endParaRPr sz="36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F8A4284-364B-4A47-ACC4-34F09D4D1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  <p:sp>
        <p:nvSpPr>
          <p:cNvPr id="4" name="Google Shape;138;p27">
            <a:extLst>
              <a:ext uri="{FF2B5EF4-FFF2-40B4-BE49-F238E27FC236}">
                <a16:creationId xmlns:a16="http://schemas.microsoft.com/office/drawing/2014/main" id="{A5FC08D2-C3A7-4825-962A-57EC54AA51C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599" y="1409700"/>
            <a:ext cx="11360800" cy="46251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92664" indent="-457200">
              <a:lnSpc>
                <a:spcPct val="120000"/>
              </a:lnSpc>
              <a:spcBef>
                <a:spcPts val="1600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-FR" sz="3200" dirty="0">
                <a:sym typeface="Calibri"/>
              </a:rPr>
              <a:t> </a:t>
            </a:r>
            <a:endParaRPr sz="3200" dirty="0">
              <a:sym typeface="Calibri"/>
            </a:endParaRPr>
          </a:p>
          <a:p>
            <a:pPr marL="135464" indent="0">
              <a:lnSpc>
                <a:spcPct val="120000"/>
              </a:lnSpc>
              <a:spcAft>
                <a:spcPts val="1800"/>
              </a:spcAft>
              <a:buSzPts val="2000"/>
              <a:buNone/>
            </a:pPr>
            <a:endParaRPr lang="fr" sz="3200" dirty="0">
              <a:sym typeface="Calibri"/>
            </a:endParaRPr>
          </a:p>
          <a:p>
            <a:pPr marL="592664" indent="-457200">
              <a:lnSpc>
                <a:spcPct val="120000"/>
              </a:lnSpc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-FR" sz="3200" dirty="0"/>
              <a:t> </a:t>
            </a:r>
            <a:endParaRPr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776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18. Quels sont les arguments des économistes qui pensent que les règles de protection de l’emploi crée du chômage ? </a:t>
            </a:r>
            <a:endParaRPr sz="3600" dirty="0"/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415600" y="1466850"/>
            <a:ext cx="11360800" cy="46251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92664" indent="-457200">
              <a:lnSpc>
                <a:spcPct val="120000"/>
              </a:lnSpc>
              <a:spcBef>
                <a:spcPts val="1600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>
                <a:sym typeface="Calibri"/>
              </a:rPr>
              <a:t>Ces règles constituent autant de rigidités qui empêchent le bon fonctionnement du marché du travail et provoque du chômage. </a:t>
            </a:r>
            <a:endParaRPr sz="3200" dirty="0">
              <a:sym typeface="Calibri"/>
            </a:endParaRPr>
          </a:p>
          <a:p>
            <a:pPr marL="592664" indent="-457200">
              <a:lnSpc>
                <a:spcPct val="120000"/>
              </a:lnSpc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>
                <a:sym typeface="Calibri"/>
              </a:rPr>
              <a:t>Par exemple, les employeurs hésiteraient à embaucher quand les licenciements sont trop réglementés car licencier est trop complexe (procédures), coûteux (versement d’indemnités…) et risqué juridiquement pour l’employeur.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12E8831-7851-4473-9BE4-7795C6E62F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2. Qu’est-ce que la population active ?</a:t>
            </a:r>
            <a:endParaRPr dirty="0"/>
          </a:p>
        </p:txBody>
      </p:sp>
      <p:pic>
        <p:nvPicPr>
          <p:cNvPr id="3" name="Picture 2" descr="Icône Notion, logo Gratuit de Coreui Brands">
            <a:extLst>
              <a:ext uri="{FF2B5EF4-FFF2-40B4-BE49-F238E27FC236}">
                <a16:creationId xmlns:a16="http://schemas.microsoft.com/office/drawing/2014/main" id="{0EAACABE-0916-4BAB-9F3F-22167189F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78;p17">
            <a:extLst>
              <a:ext uri="{FF2B5EF4-FFF2-40B4-BE49-F238E27FC236}">
                <a16:creationId xmlns:a16="http://schemas.microsoft.com/office/drawing/2014/main" id="{F58A5C2B-4701-4F08-B8FD-2CF7CE4A02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19. Quels sont les arguments des économistes qui pensent que le salaire minimum ne crée pas du chômage ? </a:t>
            </a:r>
            <a:endParaRPr dirty="0"/>
          </a:p>
        </p:txBody>
      </p:sp>
      <p:sp>
        <p:nvSpPr>
          <p:cNvPr id="3" name="Google Shape;149;p29">
            <a:extLst>
              <a:ext uri="{FF2B5EF4-FFF2-40B4-BE49-F238E27FC236}">
                <a16:creationId xmlns:a16="http://schemas.microsoft.com/office/drawing/2014/main" id="{2CB36D51-7409-4D52-93AB-171E0F162B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924133"/>
            <a:ext cx="11360800" cy="416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26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r"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9265" indent="0" algn="just">
              <a:spcBef>
                <a:spcPts val="1600"/>
              </a:spcBef>
              <a:spcAft>
                <a:spcPts val="1800"/>
              </a:spcAft>
              <a:buSzPts val="2900"/>
              <a:buNone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EE7B6A2-8297-46A2-BA7B-155694A7B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7002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19. Quels sont les arguments des économistes qui pensent que le salaire minimum ne crée pas du chômage ? </a:t>
            </a:r>
            <a:endParaRPr sz="3600" dirty="0"/>
          </a:p>
        </p:txBody>
      </p:sp>
      <p:sp>
        <p:nvSpPr>
          <p:cNvPr id="149" name="Google Shape;149;p29"/>
          <p:cNvSpPr txBox="1">
            <a:spLocks noGrp="1"/>
          </p:cNvSpPr>
          <p:nvPr>
            <p:ph type="body" idx="1"/>
          </p:nvPr>
        </p:nvSpPr>
        <p:spPr>
          <a:xfrm>
            <a:off x="339400" y="1543133"/>
            <a:ext cx="11360800" cy="416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lnSpc>
                <a:spcPct val="120000"/>
              </a:lnSpc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soutient la consommation et l’investissement des ménages (la demande globale), donc la production des entreprises et l’emploi. (logique keynésienne)</a:t>
            </a:r>
          </a:p>
          <a:p>
            <a:pPr marL="516465" indent="-457200" algn="just">
              <a:lnSpc>
                <a:spcPct val="120000"/>
              </a:lnSpc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oblige les entreprises à augmenter leur compétitivité hors prix (effort d’innovation, de qualité…), ce qui est au final favorable à l’emploi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5F949FD-91C9-4D8B-B89B-FD415FA04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45032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20. Quels sont les arguments des économistes qui pensent que les règles de protection de l’emploi ne crée pas de chômage ? </a:t>
            </a:r>
            <a:endParaRPr dirty="0"/>
          </a:p>
        </p:txBody>
      </p:sp>
      <p:sp>
        <p:nvSpPr>
          <p:cNvPr id="4" name="Google Shape;161;p31">
            <a:extLst>
              <a:ext uri="{FF2B5EF4-FFF2-40B4-BE49-F238E27FC236}">
                <a16:creationId xmlns:a16="http://schemas.microsoft.com/office/drawing/2014/main" id="{034C7FEB-F480-46CD-BBD1-C4883D55EE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950000"/>
            <a:ext cx="11360800" cy="414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-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Clr>
                <a:schemeClr val="dk1"/>
              </a:buClr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5294217-4452-455A-A6D0-76A60B0DD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1776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20. Quels sont les arguments des économistes qui pensent que les règles de protection de l’emploi ne crée pas de chômage ? </a:t>
            </a:r>
            <a:endParaRPr sz="3600" dirty="0"/>
          </a:p>
        </p:txBody>
      </p:sp>
      <p:sp>
        <p:nvSpPr>
          <p:cNvPr id="161" name="Google Shape;161;p31"/>
          <p:cNvSpPr txBox="1">
            <a:spLocks noGrp="1"/>
          </p:cNvSpPr>
          <p:nvPr>
            <p:ph type="body" idx="1"/>
          </p:nvPr>
        </p:nvSpPr>
        <p:spPr>
          <a:xfrm>
            <a:off x="415600" y="1950000"/>
            <a:ext cx="11360800" cy="414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Il n’existe pas de corrélation statistique évidente entre les règles de protection de l’emploi etle chômage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Clr>
                <a:schemeClr val="dk1"/>
              </a:buClr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S’il est vrai que ces règles peuvent retarder les créations d’emplois quand la conjoncture s’améliore, elles ralentissent également les destructions d’emploi quand la conjoncture se dégrade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5546244-498F-43ED-81BC-1DC6BC6EF2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46633" y="1311100"/>
            <a:ext cx="8042171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" sz="5400" dirty="0"/>
              <a:t>Comprendre que les problèmes d'appariement sont source de chômage</a:t>
            </a:r>
            <a:endParaRPr sz="54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21. En quoi les problèmes d’appariement sont source de chômage ?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6516E140-2F89-411B-9EE8-E0277FE68C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950000"/>
            <a:ext cx="11360800" cy="414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-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59265" indent="0" algn="just">
              <a:spcBef>
                <a:spcPts val="1600"/>
              </a:spcBef>
              <a:spcAft>
                <a:spcPts val="1800"/>
              </a:spcAft>
              <a:buSzPts val="2900"/>
              <a:buNone/>
            </a:pPr>
            <a:endParaRPr lang="fr-FR"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-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indent="0">
              <a:spcBef>
                <a:spcPts val="1600"/>
              </a:spcBef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B35948E-F63E-4769-8C47-CB450869B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21. En quoi les problèmes d’appariement sont source de chômage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950000"/>
            <a:ext cx="11360800" cy="4142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Une part du chômage résulte d'inadéquations qualitatives entre l’offre et la demande de travail (d’inadéquations spatiales et inadéquation de qualifications)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Il résulte aussi des frictions, c’est-à-dire des délais nécessaires pour trouver un emploi ou pour pourvoir un poste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indent="0">
              <a:spcBef>
                <a:spcPts val="1600"/>
              </a:spcBef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13794A-38DB-4A4E-B22C-5B9BA8855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4400" dirty="0"/>
              <a:t>Comprendre que les asymétries d’information (salaire d’efficience) sont source d’un chômage structurel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22. Qu’est-ce qu’une asymétrie d’information ?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B186E71B-BA71-4CB3-BF11-DCAAA74D889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975867"/>
            <a:ext cx="11360800" cy="411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41CA3415-954B-4192-9004-8AE000D1F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22. Qu’est-ce qu’une asymétrie d’information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975867"/>
            <a:ext cx="11360800" cy="411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lors d’un échange, l’un des co-échangiste détient plus d’informations que l’autre (sur les caractéristiques du bien ou service échangé)</a:t>
            </a:r>
            <a:endParaRPr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2. Qu’est-ce que la population active ?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 comprend</a:t>
            </a:r>
          </a:p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personnes en emploi (les actifs occupés)</a:t>
            </a:r>
          </a:p>
          <a:p>
            <a:pPr marL="457200" indent="-457200">
              <a:spcAft>
                <a:spcPts val="2133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chômeurs</a:t>
            </a:r>
            <a:endParaRPr sz="40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87400DCC-2544-4E16-A956-458BFD3EB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07962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23. Quelles sont les asymétries d’information sur le marché du travail ?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E451EE0C-2E05-4408-8357-D8B4872DC3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324099"/>
            <a:ext cx="11776400" cy="37677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-FR" sz="3200" dirty="0"/>
              <a:t> </a:t>
            </a:r>
          </a:p>
          <a:p>
            <a:pPr marL="0" indent="0">
              <a:buNone/>
            </a:pPr>
            <a:endParaRPr sz="3200" dirty="0"/>
          </a:p>
          <a:p>
            <a:pPr marL="457200" indent="-457200">
              <a:spcBef>
                <a:spcPts val="2133"/>
              </a:spcBef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676FBB40-22FE-4B3D-B23D-0E3BDE52E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07962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23. Quelles sont les asymétries d’information sur le marché du travail ?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2324099"/>
            <a:ext cx="11776400" cy="37677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sur la qualité des candidats à l’embauche: un employeur ne connaît qu’imparfaitement la qualité d’un candidat </a:t>
            </a:r>
            <a:endParaRPr sz="3200" dirty="0"/>
          </a:p>
          <a:p>
            <a:pPr marL="457200" indent="-457200">
              <a:spcBef>
                <a:spcPts val="2133"/>
              </a:spcBef>
            </a:pPr>
            <a:r>
              <a:rPr lang="fr" sz="3200" dirty="0"/>
              <a:t>sur le niveau d’effort consenti par un travailleur dans l’entreprise (car difficilement observable par l’employeur)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341F082D-CA30-4FBE-94B7-E6503D118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38433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24. Expliquez comment les asymétries d’information sur le marché du travail créent du chômage.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D7175D92-16D1-410C-B73D-43A8C1440D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34625" y="2400299"/>
            <a:ext cx="11690675" cy="369156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</a:rPr>
              <a:t> </a:t>
            </a:r>
          </a:p>
          <a:p>
            <a:pPr marL="59265" indent="0" algn="just">
              <a:spcBef>
                <a:spcPts val="1600"/>
              </a:spcBef>
              <a:spcAft>
                <a:spcPts val="1800"/>
              </a:spcAft>
              <a:buSzPts val="2900"/>
              <a:buNone/>
            </a:pPr>
            <a:endParaRPr lang="fr" sz="32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</a:rPr>
              <a:t>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B639DA-567B-474B-8310-2298E2390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008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599" y="593367"/>
            <a:ext cx="11690675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24. Expliquez comment les asymétries d’information sur le marché du travail créent du chômage.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234625" y="1975867"/>
            <a:ext cx="11690675" cy="411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</a:rPr>
              <a:t>L’employeur a intérêt à fixer un salaire d’efficience, plus élevé que le salaire d’équilibre, mais qui garantit une productivité optimale car un salaire élevé attire les bons candidats à l’embauche et incite les salariés à l’effort (ils ont beaucoup à perdre s’ils perdent leur emploi).</a:t>
            </a:r>
          </a:p>
          <a:p>
            <a:pPr marL="516465" indent="-457200" algn="just">
              <a:spcBef>
                <a:spcPts val="1600"/>
              </a:spcBef>
              <a:spcAft>
                <a:spcPts val="1800"/>
              </a:spcAft>
              <a:buSzPts val="2900"/>
              <a:buFont typeface="Arial" panose="020B0604020202020204" pitchFamily="34" charset="0"/>
              <a:buChar char="→"/>
            </a:pPr>
            <a:r>
              <a:rPr lang="fr" sz="3200" dirty="0">
                <a:solidFill>
                  <a:schemeClr val="dk1"/>
                </a:solidFill>
                <a:latin typeface="Calibri"/>
                <a:cs typeface="Calibri"/>
              </a:rPr>
              <a:t>Mais un salaire d’efficience supérieur au salaire d’équilibre se traduit par du </a:t>
            </a:r>
            <a:r>
              <a:rPr lang="fr" sz="3200" dirty="0"/>
              <a:t>chômage.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2212A17-CFA0-4AC2-96AB-2B65A240D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0087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4400" dirty="0">
                <a:effectLst/>
                <a:latin typeface="Arial" panose="020B0604020202020204" pitchFamily="34" charset="0"/>
              </a:rPr>
              <a:t>Connaître les principales politiques mises en œuvre pour lutter contre le chômage</a:t>
            </a:r>
            <a:r>
              <a:rPr lang="fr" sz="4400" dirty="0">
                <a:effectLst/>
                <a:latin typeface="Arial" panose="020B0604020202020204" pitchFamily="34" charset="0"/>
              </a:rPr>
              <a:t>: </a:t>
            </a:r>
            <a:r>
              <a:rPr lang="fr" sz="4400" dirty="0">
                <a:latin typeface="Arial" panose="020B0604020202020204" pitchFamily="34" charset="0"/>
              </a:rPr>
              <a:t>les politiques d’allègement du coût du travail</a:t>
            </a:r>
            <a:endParaRPr sz="4400" dirty="0">
              <a:latin typeface="Arial" panose="020B060402020202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AA5AA8CF-B6CA-4C40-9E98-3F512BE070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37C7B-0E9D-4531-8C90-D95913FD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0" y="368968"/>
            <a:ext cx="11233475" cy="1082483"/>
          </a:xfr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-FR" dirty="0"/>
              <a:t>25. Quelles sont les principales politiques mises en œuvre pour lutter contre le chômage ?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9D87FE-6009-499F-ACD9-2F9529C4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866899"/>
            <a:ext cx="11360800" cy="4224933"/>
          </a:xfrm>
        </p:spPr>
        <p:txBody>
          <a:bodyPr/>
          <a:lstStyle/>
          <a:p>
            <a:pPr rtl="0" fontAlgn="base">
              <a:spcBef>
                <a:spcPts val="8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rtl="0" fontAlgn="base">
              <a:spcBef>
                <a:spcPts val="8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152396" indent="0">
              <a:buNone/>
            </a:pPr>
            <a:endParaRPr lang="fr-FR" dirty="0"/>
          </a:p>
        </p:txBody>
      </p:sp>
      <p:pic>
        <p:nvPicPr>
          <p:cNvPr id="2050" name="Picture 2" descr="ajax loading FT_Corset_garchois_quel_suivi Sommaire Sommaire Un suivi au  long cours Des rendez-vous périodiques Apprécier la tolérance Vérifier  l'efficacité S'adapter à la croissance Les incontournables chez l'enfant Un  montage dynamique Renforcer ...">
            <a:extLst>
              <a:ext uri="{FF2B5EF4-FFF2-40B4-BE49-F238E27FC236}">
                <a16:creationId xmlns:a16="http://schemas.microsoft.com/office/drawing/2014/main" id="{677E9252-CB99-49BC-A501-13B2BB641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117" y="71120"/>
            <a:ext cx="964883" cy="96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33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37C7B-0E9D-4531-8C90-D95913FD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0" y="368968"/>
            <a:ext cx="11233475" cy="1082483"/>
          </a:xfrm>
        </p:spPr>
        <p:txBody>
          <a:bodyPr/>
          <a:lstStyle/>
          <a:p>
            <a:r>
              <a:rPr lang="fr-FR" sz="3600" b="0" i="0" u="none" strike="noStrike" dirty="0">
                <a:solidFill>
                  <a:srgbClr val="000000"/>
                </a:solidFill>
                <a:effectLst/>
              </a:rPr>
              <a:t>25. Quelles sont les principales politiques mises en œuvre pour lutter contre le chômage ? </a:t>
            </a:r>
            <a:endParaRPr lang="fr-FR" sz="72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9D87FE-6009-499F-ACD9-2F9529C4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866899"/>
            <a:ext cx="11360800" cy="4224933"/>
          </a:xfrm>
        </p:spPr>
        <p:txBody>
          <a:bodyPr/>
          <a:lstStyle/>
          <a:p>
            <a:pPr rtl="0" fontAlgn="base">
              <a:spcBef>
                <a:spcPts val="8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</a:rPr>
              <a:t>Soutenir la demande globale (politique budgétaire et monétaire)</a:t>
            </a: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</a:rPr>
              <a:t>Alléger le coût du travail </a:t>
            </a:r>
          </a:p>
          <a:p>
            <a:pPr rtl="0" fontAlgn="base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</a:rPr>
              <a:t>Former (formation initiale, continue, des chômeurs)</a:t>
            </a:r>
          </a:p>
          <a:p>
            <a:pPr rtl="0" fontAlgn="base">
              <a:spcBef>
                <a:spcPts val="8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fr-FR" sz="3200" b="0" i="0" u="none" strike="noStrike" dirty="0">
                <a:solidFill>
                  <a:srgbClr val="000000"/>
                </a:solidFill>
                <a:effectLst/>
              </a:rPr>
              <a:t>Lutter contre les rigidités du marché du travail (flexibiliser)</a:t>
            </a:r>
          </a:p>
          <a:p>
            <a:pPr marL="152396" indent="0">
              <a:buNone/>
            </a:pPr>
            <a:endParaRPr lang="fr-FR" dirty="0"/>
          </a:p>
        </p:txBody>
      </p:sp>
      <p:pic>
        <p:nvPicPr>
          <p:cNvPr id="2050" name="Picture 2" descr="ajax loading FT_Corset_garchois_quel_suivi Sommaire Sommaire Un suivi au  long cours Des rendez-vous périodiques Apprécier la tolérance Vérifier  l'efficacité S'adapter à la croissance Les incontournables chez l'enfant Un  montage dynamique Renforcer ...">
            <a:extLst>
              <a:ext uri="{FF2B5EF4-FFF2-40B4-BE49-F238E27FC236}">
                <a16:creationId xmlns:a16="http://schemas.microsoft.com/office/drawing/2014/main" id="{677E9252-CB99-49BC-A501-13B2BB641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7117" y="71120"/>
            <a:ext cx="964883" cy="96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8263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26. De quoi se compose le coût du travail ?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033B2050-0599-4006-BDE7-58F9F34673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 </a:t>
            </a:r>
          </a:p>
          <a:p>
            <a:pPr marL="457200" indent="-457200"/>
            <a:endParaRPr lang="fr" sz="3200" dirty="0"/>
          </a:p>
          <a:p>
            <a:pPr marL="457200" indent="-457200"/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E6E9B931-6958-4F09-ADBF-902DE9479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26. De quoi se compose le coût du travail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/>
            <a:r>
              <a:rPr lang="fr" sz="3200" dirty="0"/>
              <a:t>Coût du travail = salaire net + cotisations sociales (patronales et salariales)</a:t>
            </a:r>
          </a:p>
          <a:p>
            <a:pPr marL="457200" indent="-457200"/>
            <a:endParaRPr lang="fr" sz="3200" dirty="0"/>
          </a:p>
          <a:p>
            <a:pPr marL="457200" indent="-457200"/>
            <a:r>
              <a:rPr lang="fr" sz="3200" dirty="0"/>
              <a:t>Les cotisations représentent environ 40% du coût du travail en France</a:t>
            </a:r>
            <a:endParaRPr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753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27. Pourquoi un coût du travail élevé est-il responsable du chômage selon les néoclassiques ? 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C933C6C4-A83A-4E6A-BDB1-3CD1CFC85F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82900"/>
            <a:ext cx="11360800" cy="390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2400"/>
              </a:spcAft>
              <a:buSzPts val="2000"/>
              <a:buFont typeface="Arial" panose="020B0604020202020204" pitchFamily="34" charset="0"/>
              <a:buChar char="→"/>
            </a:pPr>
            <a:r>
              <a:rPr lang="fr-FR" sz="2667" dirty="0"/>
              <a:t> </a:t>
            </a:r>
            <a:endParaRPr sz="2667" dirty="0"/>
          </a:p>
          <a:p>
            <a:pPr indent="-474121">
              <a:spcAft>
                <a:spcPts val="2400"/>
              </a:spcAft>
              <a:buSzPts val="2000"/>
              <a:buFont typeface="Arial" panose="020B0604020202020204" pitchFamily="34" charset="0"/>
              <a:buChar char="→"/>
            </a:pPr>
            <a:r>
              <a:rPr lang="fr-FR" sz="2667" dirty="0"/>
              <a:t> </a:t>
            </a:r>
            <a:endParaRPr sz="2667" dirty="0"/>
          </a:p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-FR" sz="2667" dirty="0"/>
              <a:t> </a:t>
            </a:r>
            <a:endParaRPr sz="2667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667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F7485A7-883B-4F9D-9B77-4B009F2245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3. Qu’est-ce que le sous emploi ?</a:t>
            </a:r>
            <a:endParaRPr dirty="0"/>
          </a:p>
        </p:txBody>
      </p:sp>
      <p:pic>
        <p:nvPicPr>
          <p:cNvPr id="3" name="Picture 2" descr="Icône Notion, logo Gratuit de Coreui Brands">
            <a:extLst>
              <a:ext uri="{FF2B5EF4-FFF2-40B4-BE49-F238E27FC236}">
                <a16:creationId xmlns:a16="http://schemas.microsoft.com/office/drawing/2014/main" id="{2EF3A62C-D541-466B-87B6-0A4E4181A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Google Shape;89;p19">
            <a:extLst>
              <a:ext uri="{FF2B5EF4-FFF2-40B4-BE49-F238E27FC236}">
                <a16:creationId xmlns:a16="http://schemas.microsoft.com/office/drawing/2014/main" id="{7C913AD9-423F-4506-AF3F-36BD568371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905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27. Pourquoi un coût du travail élevé est-il responsable du chômage selon les néoclassiques ? 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2182900"/>
            <a:ext cx="11360800" cy="390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La demande de travail est faible quand le salaire est élevé sur le marché du travail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Les entreprises françaises sont handicapées dans la compétition internationale, ce qui pénalise l’emploi en France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Les entreprises sont incitées à délocaliser et à automatiser</a:t>
            </a:r>
            <a:endParaRPr sz="3200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667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792284-C249-42CB-9735-67606FAB78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42899" y="593367"/>
            <a:ext cx="11849101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28. Quelles sont les 2 politiques conduites ces dernières années pour faire baisser le coût du travail ?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293C1BB-FD88-4226-BA84-BF4BEC032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28. Quelles sont les 2 politiques conduites ces dernières années pour faire baisser le coût du travail ?</a:t>
            </a:r>
            <a:endParaRPr sz="3600"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5600" y="2257424"/>
            <a:ext cx="11360800" cy="335802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Baisser les cotisations sociales sur les bas salaires (jusqu’à 1,6 fois le SMIC)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Font typeface="Arial" panose="020B0604020202020204" pitchFamily="34" charset="0"/>
              <a:buChar char="→"/>
            </a:pPr>
            <a:r>
              <a:rPr lang="fr" sz="3200" dirty="0"/>
              <a:t>Limiter la hausse du SMIC (supprimer le salaire minimum ou le baisser n’étant pas une solution politiquement viable)</a:t>
            </a:r>
            <a:endParaRPr sz="3200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667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68252DB-2E6F-4549-8CB1-8DB7619849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29. Pourquoi focaliser les baisses de cotisations sur les bas salaires (jusqu’à 1,6 fois le SMIC) ?</a:t>
            </a:r>
            <a:endParaRPr dirty="0"/>
          </a:p>
        </p:txBody>
      </p:sp>
      <p:sp>
        <p:nvSpPr>
          <p:cNvPr id="3" name="Google Shape;100;p21">
            <a:extLst>
              <a:ext uri="{FF2B5EF4-FFF2-40B4-BE49-F238E27FC236}">
                <a16:creationId xmlns:a16="http://schemas.microsoft.com/office/drawing/2014/main" id="{0CDFD36E-6206-40A6-912B-CDFAFCDE36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3000"/>
              </a:spcAft>
              <a:buSzPts val="2000"/>
              <a:buChar char="→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→"/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A68918-32A0-4414-B10E-CC3FD92BD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29. Pourquoi focaliser les baisses de cotisations sur les bas salaires (jusqu’à 1,6 fois le SMIC) ?</a:t>
            </a:r>
            <a:endParaRPr sz="3600" dirty="0"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800"/>
              </a:spcAft>
              <a:buSzPts val="2000"/>
              <a:buChar char="→"/>
            </a:pPr>
            <a:r>
              <a:rPr lang="fr" sz="3200" dirty="0"/>
              <a:t>Parce les travailleurs les moins qualifiés et les moins expérimentés sont les principales victimes du chômage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→"/>
            </a:pPr>
            <a:r>
              <a:rPr lang="fr" sz="3200" dirty="0"/>
              <a:t>Pour que l’embauche de ces travailleurs peu qualifiés soit rentable car leur productivité est jugée faible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72E6B47-769D-42C7-8BC5-1CC54EE63E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30. Pourquoi baisser les baisses de cotisations plutôt que les salaires ? </a:t>
            </a:r>
            <a:endParaRPr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BB6CA3E-1B4A-4C38-B366-72E8F3D93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30. Pourquoi baisser les baisses de cotisations plutôt que les salaires ? </a:t>
            </a:r>
            <a:endParaRPr sz="3600" dirty="0"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sz="3200" dirty="0"/>
              <a:t>Parce que la baisse des salaires se traduirait par une baisse de la consommation, donc par une baisse de la production et une augmentation du chômage keynésien.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E263FA-BC20-4C6D-9D1B-21399BDBE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31. Quelles sont les limites de ces politiques de baisse des cotisations ? </a:t>
            </a:r>
            <a:endParaRPr dirty="0"/>
          </a:p>
        </p:txBody>
      </p:sp>
      <p:sp>
        <p:nvSpPr>
          <p:cNvPr id="3" name="Google Shape;122;p25">
            <a:extLst>
              <a:ext uri="{FF2B5EF4-FFF2-40B4-BE49-F238E27FC236}">
                <a16:creationId xmlns:a16="http://schemas.microsoft.com/office/drawing/2014/main" id="{D9691B46-DBB9-45CA-A614-1233284190E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sz="3200" dirty="0"/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176EB63-A66F-400E-92C4-021A4909C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>
            <a:spLocks noGrp="1"/>
          </p:cNvSpPr>
          <p:nvPr>
            <p:ph type="title"/>
          </p:nvPr>
        </p:nvSpPr>
        <p:spPr>
          <a:xfrm>
            <a:off x="2862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31. Quelles sont les limites de ces politiques de baisse des cotisations ? </a:t>
            </a:r>
            <a:endParaRPr sz="3600" dirty="0"/>
          </a:p>
        </p:txBody>
      </p:sp>
      <p:sp>
        <p:nvSpPr>
          <p:cNvPr id="122" name="Google Shape;122;p25"/>
          <p:cNvSpPr txBox="1">
            <a:spLocks noGrp="1"/>
          </p:cNvSpPr>
          <p:nvPr>
            <p:ph type="body" idx="1"/>
          </p:nvPr>
        </p:nvSpPr>
        <p:spPr>
          <a:xfrm>
            <a:off x="415600" y="2157033"/>
            <a:ext cx="11360800" cy="39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sz="3200" dirty="0"/>
              <a:t>Baisse des recettes de la Sécurité Sociale, donc à terme baisse des prestations sociales (et peut-être baisse de la consommation et hausse du chômage keynésien)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3600" dirty="0">
                <a:effectLst/>
                <a:latin typeface="Arial" panose="020B0604020202020204" pitchFamily="34" charset="0"/>
              </a:rPr>
              <a:t>Connaître les principales politiques mises en œuvre pour lutter contre le chômage: politiques macroéconomiques de soutien de la demande globale</a:t>
            </a:r>
            <a:endParaRPr sz="36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3. Qu’est-ce que le sous emploi ?</a:t>
            </a:r>
            <a:endParaRPr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 des personnes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ayant un emploi 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travaillent involontairement moins que la durée normale du travail </a:t>
            </a:r>
          </a:p>
          <a:p>
            <a:pPr marL="457200" indent="-457200">
              <a:lnSpc>
                <a:spcPct val="120000"/>
              </a:lnSpc>
              <a:spcAft>
                <a:spcPts val="1200"/>
              </a:spcAft>
            </a:pPr>
            <a:r>
              <a:rPr lang="fr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souhaitent travailler davantage</a:t>
            </a:r>
            <a:endParaRPr sz="40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E52AF76C-760F-4507-B3D2-EC7FE53E1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6621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32. Quels sont les 2 volets d’une politique de relance ?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759A3998-FA84-41E7-963D-F170023457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019299"/>
            <a:ext cx="11360800" cy="40725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800"/>
              </a:spcAft>
              <a:buSzPts val="2000"/>
              <a:buFont typeface="Wingdings" panose="05000000000000000000" pitchFamily="2" charset="2"/>
              <a:buChar char="q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Font typeface="Wingdings" panose="05000000000000000000" pitchFamily="2" charset="2"/>
              <a:buChar char="q"/>
            </a:pPr>
            <a:r>
              <a:rPr lang="fr" sz="3200" dirty="0"/>
              <a:t> </a:t>
            </a:r>
            <a:endParaRPr sz="32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7764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32. Quels sont les 2 volets d’une politique de relance ?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Aft>
                <a:spcPts val="1800"/>
              </a:spcAft>
              <a:buSzPts val="2000"/>
              <a:buFont typeface="Wingdings" panose="05000000000000000000" pitchFamily="2" charset="2"/>
              <a:buChar char="q"/>
            </a:pPr>
            <a:r>
              <a:rPr lang="fr" sz="3200" dirty="0"/>
              <a:t>La politique budgétaire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Font typeface="Wingdings" panose="05000000000000000000" pitchFamily="2" charset="2"/>
              <a:buChar char="q"/>
            </a:pPr>
            <a:r>
              <a:rPr lang="fr" sz="3200" dirty="0"/>
              <a:t>La politique monétaire</a:t>
            </a:r>
            <a:endParaRPr sz="32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33. Comment une politique budgétaire de relance permet de lutter contre le chômage ?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CBBD414B-6B73-4BF6-BE65-0F88FF0F756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71625"/>
            <a:ext cx="11360800" cy="452020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20000"/>
              </a:lnSpc>
              <a:spcAft>
                <a:spcPts val="3000"/>
              </a:spcAft>
              <a:buSzPts val="2000"/>
              <a:buChar char="→"/>
            </a:pPr>
            <a:r>
              <a:rPr lang="fr-FR" dirty="0"/>
              <a:t> 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3000"/>
              </a:spcAft>
              <a:buSzPts val="2000"/>
              <a:buChar char="→"/>
            </a:pPr>
            <a:r>
              <a:rPr lang="fr-FR" dirty="0"/>
              <a:t> 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3000"/>
              </a:spcAft>
              <a:buSzPts val="2000"/>
              <a:buChar char="→"/>
            </a:pPr>
            <a:r>
              <a:rPr lang="fr-FR" dirty="0"/>
              <a:t> 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dirty="0"/>
              <a:t> 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70B13C-3966-4242-94DE-642FC1818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33. Comment une politique budgétaire de relance permet de lutter contre le chômage ?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1238250"/>
            <a:ext cx="11360800" cy="485358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dirty="0"/>
              <a:t>En période de crise économique, le pessimisme des entreprises les incite à réduire leurs investissements (privés);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dirty="0"/>
              <a:t>L’Etat doit donc prendre le relai en augmentant les investissements publics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dirty="0"/>
              <a:t>La hausse de l’investissement public provoque une hausse supérieure des revenus et de la consommation (effet multiplicateur)</a:t>
            </a:r>
            <a:endParaRPr dirty="0"/>
          </a:p>
          <a:p>
            <a:pPr indent="-474121">
              <a:lnSpc>
                <a:spcPct val="120000"/>
              </a:lnSpc>
              <a:spcAft>
                <a:spcPts val="1800"/>
              </a:spcAft>
              <a:buSzPts val="2000"/>
              <a:buChar char="→"/>
            </a:pPr>
            <a:r>
              <a:rPr lang="fr" dirty="0"/>
              <a:t>Cette hausse de la demande globale (consommation et investissement) incite les entreprises à augmenter leur niveau de production et à embaucher (logique keynésienne)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EB20FFD-01A7-4B07-A84B-277C8ABD23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204733" y="304800"/>
            <a:ext cx="11571600" cy="1516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34. Quelles sont les mesures possibles d’une politique de relance budgétaire ?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787E31B-A34C-44CA-BD6A-2CE3A257B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29FB006-7F30-4975-B1F6-F43A33DCE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7412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ts val="2000"/>
              <a:buChar char="→"/>
            </a:pPr>
            <a:r>
              <a:rPr lang="fr" sz="3200" dirty="0"/>
              <a:t>Action sur les dépenses du budget de l’Etat (</a:t>
            </a:r>
            <a:r>
              <a:rPr lang="fr-FR" sz="3200" dirty="0"/>
              <a:t>hausse des investissements publics, des prestations sociales)</a:t>
            </a:r>
            <a:endParaRPr lang="fr" sz="3200" dirty="0"/>
          </a:p>
          <a:p>
            <a:pPr marL="609585" indent="-47412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ts val="2000"/>
              <a:buChar char="→"/>
            </a:pPr>
            <a:r>
              <a:rPr lang="fr-FR" sz="3200" dirty="0"/>
              <a:t>Action sur les recettes du budget de l’Etat (Baisse des impôts sur les ménages ou les entreprises)</a:t>
            </a:r>
          </a:p>
          <a:p>
            <a:pPr marL="609585" indent="-47412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SzPts val="2000"/>
              <a:buChar char="→"/>
            </a:pPr>
            <a:endParaRPr lang="fr-FR" dirty="0"/>
          </a:p>
        </p:txBody>
      </p:sp>
      <p:sp>
        <p:nvSpPr>
          <p:cNvPr id="90" name="Google Shape;90;p19"/>
          <p:cNvSpPr txBox="1">
            <a:spLocks noGrp="1"/>
          </p:cNvSpPr>
          <p:nvPr>
            <p:ph type="title" idx="4294967295"/>
          </p:nvPr>
        </p:nvSpPr>
        <p:spPr>
          <a:xfrm>
            <a:off x="0" y="304800"/>
            <a:ext cx="11571288" cy="15160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34. Quelles sont les mesures possibles d’une politique de relance budgétaire ?</a:t>
            </a:r>
            <a:endParaRPr sz="36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166C07A-ECA5-4EF8-BF74-3CDEE4AB6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35. Comment une politique monétaire de relance permet de lutter contre le chômage ?</a:t>
            </a:r>
            <a:endParaRPr dirty="0"/>
          </a:p>
        </p:txBody>
      </p:sp>
      <p:sp>
        <p:nvSpPr>
          <p:cNvPr id="3" name="Google Shape;110;p22">
            <a:extLst>
              <a:ext uri="{FF2B5EF4-FFF2-40B4-BE49-F238E27FC236}">
                <a16:creationId xmlns:a16="http://schemas.microsoft.com/office/drawing/2014/main" id="{65DBD714-10EF-4A08-BA8F-E426B7915B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➔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339F1EA-2FEB-4AFD-A5BE-36AE2FB96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35. Comment une politique monétaire de relance permet de lutter contre le chômage ?</a:t>
            </a:r>
            <a:endParaRPr sz="3600"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➔"/>
            </a:pPr>
            <a:r>
              <a:rPr lang="fr" sz="3200" dirty="0"/>
              <a:t>La banque centrale baisse son taux d’intérêt directeur</a:t>
            </a:r>
            <a:endParaRPr sz="3200" dirty="0"/>
          </a:p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Char char="➔"/>
            </a:pPr>
            <a:r>
              <a:rPr lang="fr" sz="3200" dirty="0"/>
              <a:t>Les banques commerciales baissent les taux d’intérêt sur les crédits aux entreprises ou aux ménages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" sz="3200" dirty="0"/>
              <a:t>Les entreprises et les ménages investissent plus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" sz="3200" dirty="0"/>
              <a:t>La demande globale augmente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" sz="3200" dirty="0"/>
              <a:t>Cela incite les entreprises à augmenter leur niveau de production et à embaucher (logique keynésienne)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131533-2632-4B61-84AB-A1E12F6CDD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4" y="1311100"/>
            <a:ext cx="77732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-FR" sz="3600" dirty="0">
                <a:effectLst/>
                <a:latin typeface="Arial" panose="020B0604020202020204" pitchFamily="34" charset="0"/>
              </a:rPr>
              <a:t>Connaître les principales politiques mises en œuvre pour lutter contre le chômage: les politiques de flexibilisation pour lutter contre les rigidités du marché du travail.</a:t>
            </a:r>
            <a:endParaRPr sz="3600"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8805" y="1311100"/>
            <a:ext cx="4003297" cy="2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1" y="593367"/>
            <a:ext cx="1128775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36. En quoi consiste les politiques de flexibilisation ? </a:t>
            </a:r>
            <a:endParaRPr dirty="0"/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BE972ACF-FA49-42A0-B201-BA42C036E0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875279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Bef>
                <a:spcPts val="2133"/>
              </a:spcBef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Bef>
                <a:spcPts val="2133"/>
              </a:spcBef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FD80DBE2-F640-4449-A66A-5B6A165E1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4. Comment calcule-t-on le taux de chômage ?</a:t>
            </a:r>
            <a:endParaRPr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0EA7AF9-500C-4E02-BC0F-34B06D03A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01" y="90412"/>
            <a:ext cx="955899" cy="763599"/>
          </a:xfrm>
          <a:prstGeom prst="rect">
            <a:avLst/>
          </a:prstGeom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36. En quoi consiste les politiques de flexibilisation ? </a:t>
            </a:r>
            <a:endParaRPr sz="36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</a:pPr>
            <a:r>
              <a:rPr lang="fr" sz="3200" dirty="0"/>
              <a:t>Une partie du chômage structurel proviendrait d’une trop grande rigidité du marché du travail, c’est à dire de règles trop contraignantes pour les employeurs qui les découragent d’embaucher</a:t>
            </a:r>
            <a:endParaRPr sz="3200" dirty="0"/>
          </a:p>
          <a:p>
            <a:pPr marL="457200" indent="-457200">
              <a:lnSpc>
                <a:spcPct val="120000"/>
              </a:lnSpc>
              <a:spcBef>
                <a:spcPts val="2133"/>
              </a:spcBef>
            </a:pPr>
            <a:r>
              <a:rPr lang="fr" sz="3200" dirty="0"/>
              <a:t>La flexibilisation consiste à assouplir ces règles pour que les entreprises embauchent plus</a:t>
            </a:r>
            <a:endParaRPr sz="3200" dirty="0"/>
          </a:p>
          <a:p>
            <a:pPr marL="457200" indent="-457200">
              <a:lnSpc>
                <a:spcPct val="120000"/>
              </a:lnSpc>
              <a:spcBef>
                <a:spcPts val="2133"/>
              </a:spcBef>
              <a:spcAft>
                <a:spcPts val="2133"/>
              </a:spcAft>
            </a:pPr>
            <a:r>
              <a:rPr lang="fr" sz="3200" dirty="0"/>
              <a:t>Politiques libérales (inspiration néoclassique)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BB5DC72C-2D26-4243-BF1E-4028747CB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37. Qu’est-ce que la flexibilité externe ?</a:t>
            </a:r>
            <a:endParaRPr dirty="0"/>
          </a:p>
        </p:txBody>
      </p:sp>
      <p:sp>
        <p:nvSpPr>
          <p:cNvPr id="3" name="Google Shape;78;p17">
            <a:extLst>
              <a:ext uri="{FF2B5EF4-FFF2-40B4-BE49-F238E27FC236}">
                <a16:creationId xmlns:a16="http://schemas.microsoft.com/office/drawing/2014/main" id="{ADC9C30A-AC96-4A88-86F3-9B211560ED2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8512E46D-D965-4334-934B-F185C488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37. Qu’est-ce que la flexibilité externe ?</a:t>
            </a:r>
            <a:endParaRPr sz="3600" dirty="0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Permettre aux entreprises d’ajuster plus facilement leurs effectifs (à la hausse ou à la baisse) en assouplissant certaines règles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54D6925A-A0C5-4BA3-B642-55574112A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07962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38. Donnez des exemples de mesures allant dans le sens d’une plus grande flexibilité externe</a:t>
            </a:r>
            <a:endParaRPr dirty="0"/>
          </a:p>
        </p:txBody>
      </p:sp>
      <p:sp>
        <p:nvSpPr>
          <p:cNvPr id="3" name="Google Shape;89;p19">
            <a:extLst>
              <a:ext uri="{FF2B5EF4-FFF2-40B4-BE49-F238E27FC236}">
                <a16:creationId xmlns:a16="http://schemas.microsoft.com/office/drawing/2014/main" id="{37469C57-5913-4A24-BAFD-3F1037E551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387600"/>
            <a:ext cx="11360800" cy="37044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3B27CC4F-792C-4877-A727-A27858952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38. Donnez des exemples de mesures allant dans le sens d’une plus grande flexibilité externe</a:t>
            </a:r>
            <a:endParaRPr sz="3600"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415600" y="1866900"/>
            <a:ext cx="11360800" cy="422513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rendre le licenciement plus facile, moins coûteux ou moins risqué juridiquement: création de la rupture conventionnelle en 2009, plafonnement des indemnités prud’homales en 2017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faciliter le recours au CDD ou à l’intérim, formes de contrats de travail plus souples que le CDI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création du CDI de mission ou de chantier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46B35E92-92CC-4C00-B15B-B71A9CFE2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39. Qu’est-ce que la flexibilité interne ?</a:t>
            </a:r>
            <a:endParaRPr dirty="0"/>
          </a:p>
        </p:txBody>
      </p:sp>
      <p:sp>
        <p:nvSpPr>
          <p:cNvPr id="3" name="Google Shape;100;p21">
            <a:extLst>
              <a:ext uri="{FF2B5EF4-FFF2-40B4-BE49-F238E27FC236}">
                <a16:creationId xmlns:a16="http://schemas.microsoft.com/office/drawing/2014/main" id="{FF593DE8-E476-4459-959F-F1F09054FC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6DE9CD08-8D41-4223-9256-F1E2E74C6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39. Qu’est-ce que la flexibilité interne ?</a:t>
            </a:r>
            <a:endParaRPr sz="3600" dirty="0"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Permettre aux entreprises d’ajuster plus facilement le temps de travail de leurs salariés (à la hausse ou à la baisse) en assouplissant certaines règles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6BC0D9E5-A4A0-4B01-87E1-4C0580652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087216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40. Donnez des exemples de mesures allant dans le sens d’une plus grande flexibilité interne</a:t>
            </a:r>
            <a:endParaRPr dirty="0"/>
          </a:p>
        </p:txBody>
      </p:sp>
      <p:sp>
        <p:nvSpPr>
          <p:cNvPr id="3" name="Google Shape;111;p23">
            <a:extLst>
              <a:ext uri="{FF2B5EF4-FFF2-40B4-BE49-F238E27FC236}">
                <a16:creationId xmlns:a16="http://schemas.microsoft.com/office/drawing/2014/main" id="{738A47C4-97D0-4AA7-A2BC-D68CC33995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286433"/>
            <a:ext cx="11360800" cy="380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-FR" sz="3200" dirty="0"/>
              <a:t> 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 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5CC4FE1D-D75B-4C2C-9758-70F7F0B8F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40. Donnez des exemples de mesures allant dans le sens d’une plus grande flexibilité interne</a:t>
            </a:r>
            <a:endParaRPr sz="3600" dirty="0"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415600" y="2286433"/>
            <a:ext cx="11360800" cy="380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favoriser l’annualisation du temps de travail (savoir expliquer)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favoriser le recours au travail à temps partiel (savoir expliquer)</a:t>
            </a:r>
            <a:endParaRPr sz="3200" dirty="0"/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autoriser le travail le dimanche</a:t>
            </a: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D822DCBB-5543-4C27-A1A2-BDC62287B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41. Quels peuvent être les effets économiques négatifs des politiques de flexibilisation ? </a:t>
            </a:r>
            <a:endParaRPr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8CCB95D-F7CF-4CAF-A2DA-9882817307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  <p:sp>
        <p:nvSpPr>
          <p:cNvPr id="4" name="Google Shape;110;p22">
            <a:extLst>
              <a:ext uri="{FF2B5EF4-FFF2-40B4-BE49-F238E27FC236}">
                <a16:creationId xmlns:a16="http://schemas.microsoft.com/office/drawing/2014/main" id="{E51BFD97-849A-435F-8F99-1B07CFC23E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2124075"/>
            <a:ext cx="11360800" cy="396775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➔"/>
            </a:pPr>
            <a:r>
              <a:rPr lang="fr-FR" sz="3200" dirty="0"/>
              <a:t> </a:t>
            </a:r>
            <a:endParaRPr sz="3200" dirty="0"/>
          </a:p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 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 </a:t>
            </a:r>
            <a:endParaRPr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4. Comment calcule-t-on le taux de chômage ?</a:t>
            </a:r>
            <a:endParaRPr sz="3600" dirty="0"/>
          </a:p>
        </p:txBody>
      </p:sp>
      <p:pic>
        <p:nvPicPr>
          <p:cNvPr id="100" name="Google Shape;100;p21"/>
          <p:cNvPicPr preferRelativeResize="0"/>
          <p:nvPr/>
        </p:nvPicPr>
        <p:blipFill rotWithShape="1">
          <a:blip r:embed="rId3">
            <a:alphaModFix/>
          </a:blip>
          <a:srcRect r="48707"/>
          <a:stretch/>
        </p:blipFill>
        <p:spPr>
          <a:xfrm>
            <a:off x="643133" y="2299767"/>
            <a:ext cx="9797832" cy="19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2A8E6E5-7F86-487C-9E19-F0923D58C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101" y="90412"/>
            <a:ext cx="955899" cy="763599"/>
          </a:xfrm>
          <a:prstGeom prst="rect">
            <a:avLst/>
          </a:prstGeom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41. Quels peuvent être les effets économiques négatifs des politiques de flexibilisation ? </a:t>
            </a:r>
            <a:endParaRPr sz="3600" dirty="0"/>
          </a:p>
        </p:txBody>
      </p:sp>
      <p:sp>
        <p:nvSpPr>
          <p:cNvPr id="3" name="Google Shape;110;p22">
            <a:extLst>
              <a:ext uri="{FF2B5EF4-FFF2-40B4-BE49-F238E27FC236}">
                <a16:creationId xmlns:a16="http://schemas.microsoft.com/office/drawing/2014/main" id="{65DBD714-10EF-4A08-BA8F-E426B7915B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Font typeface="Arial" panose="020B0604020202020204" pitchFamily="34" charset="0"/>
              <a:buChar char="➔"/>
            </a:pPr>
            <a:r>
              <a:rPr lang="fr-FR" sz="3200" dirty="0"/>
              <a:t>La flexibilité externe entraîne une irrégularité ou une faiblesse des revenus (précarité)</a:t>
            </a:r>
            <a:endParaRPr sz="3200" dirty="0"/>
          </a:p>
          <a:p>
            <a:pPr indent="-474121">
              <a:spcBef>
                <a:spcPts val="2133"/>
              </a:spcBef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d’où une baisse possible de la consommation et de l’investissement</a:t>
            </a:r>
            <a:endParaRPr sz="3200" dirty="0"/>
          </a:p>
          <a:p>
            <a:pPr indent="-474121">
              <a:spcAft>
                <a:spcPts val="1800"/>
              </a:spcAft>
              <a:buSzPts val="2000"/>
              <a:buChar char="➔"/>
            </a:pPr>
            <a:r>
              <a:rPr lang="fr-FR" sz="3200" dirty="0"/>
              <a:t> d’où un ralentissement de la croissance</a:t>
            </a:r>
            <a:endParaRPr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CBC0037-D435-4251-AA25-5DA460571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16" y="0"/>
            <a:ext cx="766167" cy="76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50948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dirty="0"/>
              <a:t>42. Qu’est-ce que la flexsécurité ? </a:t>
            </a:r>
            <a:endParaRPr dirty="0"/>
          </a:p>
        </p:txBody>
      </p:sp>
      <p:pic>
        <p:nvPicPr>
          <p:cNvPr id="3" name="Picture 2" descr="Icône Notion, logo Gratuit de Coreui Brands">
            <a:extLst>
              <a:ext uri="{FF2B5EF4-FFF2-40B4-BE49-F238E27FC236}">
                <a16:creationId xmlns:a16="http://schemas.microsoft.com/office/drawing/2014/main" id="{E05DC31C-54D4-441C-AC1A-CF2E5E6F1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r" sz="3600" dirty="0"/>
              <a:t>42. Qu’est-ce que la flexsécurité ? </a:t>
            </a:r>
            <a:endParaRPr sz="3600" dirty="0"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1"/>
          </p:nvPr>
        </p:nvSpPr>
        <p:spPr>
          <a:xfrm>
            <a:off x="415600" y="1581150"/>
            <a:ext cx="11360800" cy="451088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152396" indent="0" algn="ctr">
              <a:buNone/>
            </a:pPr>
            <a:r>
              <a:rPr lang="fr-FR" sz="3200" b="1" dirty="0">
                <a:solidFill>
                  <a:srgbClr val="FFFFFF"/>
                </a:solidFill>
              </a:rPr>
              <a:t>flexibilité pour les employeurs</a:t>
            </a:r>
          </a:p>
          <a:p>
            <a:pPr marL="0" indent="0">
              <a:lnSpc>
                <a:spcPct val="120000"/>
              </a:lnSpc>
              <a:spcAft>
                <a:spcPts val="2133"/>
              </a:spcAft>
              <a:buNone/>
            </a:pPr>
            <a:r>
              <a:rPr lang="fr" sz="3200" dirty="0"/>
              <a:t>Concilier</a:t>
            </a:r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Flexibilité pour les employeurs (facilité de licencier)</a:t>
            </a:r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r>
              <a:rPr lang="fr" sz="3200" dirty="0"/>
              <a:t>Sécurité pour les salariés (</a:t>
            </a:r>
            <a:r>
              <a:rPr lang="fr-FR" sz="3200" dirty="0"/>
              <a:t>chômage bien indemnisé, dispositifs de formation pour les chômeurs)</a:t>
            </a:r>
          </a:p>
          <a:p>
            <a:pPr marL="457200" indent="-457200">
              <a:lnSpc>
                <a:spcPct val="120000"/>
              </a:lnSpc>
              <a:spcAft>
                <a:spcPts val="2133"/>
              </a:spcAft>
            </a:pPr>
            <a:endParaRPr sz="3200" dirty="0"/>
          </a:p>
        </p:txBody>
      </p:sp>
      <p:pic>
        <p:nvPicPr>
          <p:cNvPr id="4" name="Picture 2" descr="Icône Notion, logo Gratuit de Coreui Brands">
            <a:extLst>
              <a:ext uri="{FF2B5EF4-FFF2-40B4-BE49-F238E27FC236}">
                <a16:creationId xmlns:a16="http://schemas.microsoft.com/office/drawing/2014/main" id="{B5D46646-46E4-4088-99EF-F6A99D084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1879" y="75055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2243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04799" y="365125"/>
            <a:ext cx="11782425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" sz="3600" dirty="0"/>
              <a:t>43. Quels peuvent être les grands axe d’une politique de formation ? </a:t>
            </a:r>
            <a:endParaRPr sz="36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712E4E4-66D6-47B6-9206-F175F9856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  <a:p>
            <a:pPr lvl="1"/>
            <a:r>
              <a:rPr lang="fr-FR" dirty="0"/>
              <a:t> </a:t>
            </a:r>
          </a:p>
          <a:p>
            <a:pPr lvl="1"/>
            <a:r>
              <a:rPr lang="fr-FR" dirty="0"/>
              <a:t> </a:t>
            </a:r>
          </a:p>
          <a:p>
            <a:pPr lvl="1"/>
            <a:r>
              <a:rPr lang="fr-FR" dirty="0"/>
              <a:t> </a:t>
            </a:r>
          </a:p>
          <a:p>
            <a:r>
              <a:rPr lang="fr-FR" dirty="0"/>
              <a:t> </a:t>
            </a:r>
          </a:p>
          <a:p>
            <a:pPr lvl="1"/>
            <a:r>
              <a:rPr lang="fr-FR" dirty="0"/>
              <a:t> </a:t>
            </a:r>
          </a:p>
          <a:p>
            <a:pPr lvl="1"/>
            <a:r>
              <a:rPr lang="fr-FR" dirty="0"/>
              <a:t> </a:t>
            </a:r>
          </a:p>
          <a:p>
            <a:r>
              <a:rPr lang="fr-FR" dirty="0"/>
              <a:t> </a:t>
            </a:r>
          </a:p>
          <a:p>
            <a:pPr lvl="1"/>
            <a:r>
              <a:rPr lang="fr-FR" sz="2400" dirty="0"/>
              <a:t> 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04799" y="365125"/>
            <a:ext cx="11782425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r" sz="3600" dirty="0"/>
              <a:t>43. Quels peuvent être les grands axe d’une politique de formation ? </a:t>
            </a:r>
            <a:endParaRPr sz="3600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3712E4E4-66D6-47B6-9206-F175F9856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Améliorer la formation initiale </a:t>
            </a:r>
          </a:p>
          <a:p>
            <a:pPr lvl="1"/>
            <a:r>
              <a:rPr lang="fr-FR" dirty="0"/>
              <a:t>élever le niveau de diplôme des jeunes</a:t>
            </a:r>
          </a:p>
          <a:p>
            <a:pPr lvl="1"/>
            <a:r>
              <a:rPr lang="fr-FR" dirty="0"/>
              <a:t>augmenter les formations en apprentissage</a:t>
            </a:r>
          </a:p>
          <a:p>
            <a:pPr lvl="1"/>
            <a:r>
              <a:rPr lang="fr-FR" dirty="0"/>
              <a:t>lutter contre l’échec scolaire</a:t>
            </a:r>
          </a:p>
          <a:p>
            <a:r>
              <a:rPr lang="fr-FR" dirty="0"/>
              <a:t>Améliorer la formation continue</a:t>
            </a:r>
          </a:p>
          <a:p>
            <a:pPr lvl="1"/>
            <a:r>
              <a:rPr lang="fr-FR" dirty="0"/>
              <a:t>permettre aux salariés de s’adapter aux évolutions des métiers ou de se reconvertir </a:t>
            </a:r>
          </a:p>
          <a:p>
            <a:pPr lvl="1"/>
            <a:r>
              <a:rPr lang="fr-FR" dirty="0"/>
              <a:t>augmenter  les qualifications, les compétences des salariés</a:t>
            </a:r>
          </a:p>
          <a:p>
            <a:r>
              <a:rPr lang="fr-FR" dirty="0"/>
              <a:t>Améliorer la formation des chômeurs</a:t>
            </a:r>
          </a:p>
          <a:p>
            <a:pPr lvl="1"/>
            <a:r>
              <a:rPr lang="fr-FR" sz="2400" dirty="0"/>
              <a:t>augmenter l’employabilité des chômeurs en augmentant leur qualification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3159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2695</Words>
  <Application>Microsoft Office PowerPoint</Application>
  <PresentationFormat>Grand écran</PresentationFormat>
  <Paragraphs>292</Paragraphs>
  <Slides>94</Slides>
  <Notes>92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94</vt:i4>
      </vt:variant>
    </vt:vector>
  </HeadingPairs>
  <TitlesOfParts>
    <vt:vector size="101" baseType="lpstr">
      <vt:lpstr>Arial</vt:lpstr>
      <vt:lpstr>Calibri</vt:lpstr>
      <vt:lpstr>Calibri Light</vt:lpstr>
      <vt:lpstr>Courier New</vt:lpstr>
      <vt:lpstr>Times New Roman</vt:lpstr>
      <vt:lpstr>Wingdings</vt:lpstr>
      <vt:lpstr>Thème Office</vt:lpstr>
      <vt:lpstr>Savoir définir le chômage et le sous-emploi et connaître les indicateurs de taux de chômage et de taux d’emploi.</vt:lpstr>
      <vt:lpstr>1. Qu’est-ce que le chômage ?</vt:lpstr>
      <vt:lpstr>1. Qu’est-ce que le chômage ?</vt:lpstr>
      <vt:lpstr>2. Qu’est-ce que la population active ?</vt:lpstr>
      <vt:lpstr>2. Qu’est-ce que la population active ?</vt:lpstr>
      <vt:lpstr>3. Qu’est-ce que le sous emploi ?</vt:lpstr>
      <vt:lpstr>3. Qu’est-ce que le sous emploi ?</vt:lpstr>
      <vt:lpstr>4. Comment calcule-t-on le taux de chômage ?</vt:lpstr>
      <vt:lpstr>4. Comment calcule-t-on le taux de chômage ?</vt:lpstr>
      <vt:lpstr>5. Comment calcule-t-on le taux d’emploi ?</vt:lpstr>
      <vt:lpstr>5. Comment calcule-t-on le taux d’emploi ?</vt:lpstr>
      <vt:lpstr>6. Que signifie la donnée entourée ?</vt:lpstr>
      <vt:lpstr>6. Que signifie la donnée entourée ?</vt:lpstr>
      <vt:lpstr>7. Que signifie la donnée entourée ?</vt:lpstr>
      <vt:lpstr>7. Que signifie la donnée entourée ?</vt:lpstr>
      <vt:lpstr>Comprendre les effets des fluctuations de l’activité économique sur le chômage conjoncturel</vt:lpstr>
      <vt:lpstr>8. A quoi correspondent les fluctuations de l’activité économique?</vt:lpstr>
      <vt:lpstr>8. A quoi correspondent les fluctuations de l’activité       économique ?</vt:lpstr>
      <vt:lpstr>9. Comment les fluctuations économiques agissent-elles sur le chômage ?</vt:lpstr>
      <vt:lpstr>9. Comment les fluctuations économiques agissent-elles sur le chômage ?</vt:lpstr>
      <vt:lpstr>10. Qu’est-ce que le chômage conjoncturel ?</vt:lpstr>
      <vt:lpstr>10. Qu’est-ce que le chômage conjoncturel ?</vt:lpstr>
      <vt:lpstr>11. Comment Keynes explique-t-il le chômage ? </vt:lpstr>
      <vt:lpstr>11. Comment Keynes explique-t-il le chômage ? </vt:lpstr>
      <vt:lpstr>Comprendre les effets (positifs ou négatifs) des institutions sur le chômage structurel (notamment salaire minimum et règles de protection de l'emploi)</vt:lpstr>
      <vt:lpstr>12. Qu’est-ce qu’un chômage structurel ?</vt:lpstr>
      <vt:lpstr>12. Qu’est-ce qu’un chômage structurel ?</vt:lpstr>
      <vt:lpstr>13. Qu’appelle-t-on les institutions ?</vt:lpstr>
      <vt:lpstr>13. Qu’appelle-t-on les institutions ?</vt:lpstr>
      <vt:lpstr>14. Construire la représentation graphique du marché du travail selon les néoclassiques</vt:lpstr>
      <vt:lpstr>14. Construire la représentation graphique du marché du travail selon les néoclassiques</vt:lpstr>
      <vt:lpstr>15. Expliquer comment se résorbe le chômage selon les néoclassiques en s’appuyant sur la représentation</vt:lpstr>
      <vt:lpstr>15. Expliquer comment se résorbe le chômage selon les néoclassiques en s’appuyant sur la représentation</vt:lpstr>
      <vt:lpstr>16. Expliquez comment le salaire minimum crée du chômage en vous appuyant sur la représentation</vt:lpstr>
      <vt:lpstr>16. Expliquez comment le salaire minimum crée du chômage en vous appuyant sur la représentation</vt:lpstr>
      <vt:lpstr>17. Quels sont les arguments des économistes qui pensent que le salaire minimum crée du chômage ? </vt:lpstr>
      <vt:lpstr>17. Quels sont les arguments des économistes qui pensent que le salaire minimum crée du chômage ? </vt:lpstr>
      <vt:lpstr>18. Quels sont les arguments des économistes qui pensent que les règles de protection de l’emploi crée du chômage ? </vt:lpstr>
      <vt:lpstr>18. Quels sont les arguments des économistes qui pensent que les règles de protection de l’emploi crée du chômage ? </vt:lpstr>
      <vt:lpstr>19. Quels sont les arguments des économistes qui pensent que le salaire minimum ne crée pas du chômage ? </vt:lpstr>
      <vt:lpstr>19. Quels sont les arguments des économistes qui pensent que le salaire minimum ne crée pas du chômage ? </vt:lpstr>
      <vt:lpstr>20. Quels sont les arguments des économistes qui pensent que les règles de protection de l’emploi ne crée pas de chômage ? </vt:lpstr>
      <vt:lpstr>20. Quels sont les arguments des économistes qui pensent que les règles de protection de l’emploi ne crée pas de chômage ? </vt:lpstr>
      <vt:lpstr>Comprendre que les problèmes d'appariement sont source de chômage</vt:lpstr>
      <vt:lpstr>21. En quoi les problèmes d’appariement sont source de chômage ?</vt:lpstr>
      <vt:lpstr>21. En quoi les problèmes d’appariement sont source de chômage ?</vt:lpstr>
      <vt:lpstr>Comprendre que les asymétries d’information (salaire d’efficience) sont source d’un chômage structurel</vt:lpstr>
      <vt:lpstr>22. Qu’est-ce qu’une asymétrie d’information ?</vt:lpstr>
      <vt:lpstr>22. Qu’est-ce qu’une asymétrie d’information ?</vt:lpstr>
      <vt:lpstr>23. Quelles sont les asymétries d’information sur le marché du travail ?</vt:lpstr>
      <vt:lpstr>23. Quelles sont les asymétries d’information sur le marché du travail ?</vt:lpstr>
      <vt:lpstr>24. Expliquez comment les asymétries d’information sur le marché du travail créent du chômage.</vt:lpstr>
      <vt:lpstr>24. Expliquez comment les asymétries d’information sur le marché du travail créent du chômage.</vt:lpstr>
      <vt:lpstr>Connaître les principales politiques mises en œuvre pour lutter contre le chômage: les politiques d’allègement du coût du travail</vt:lpstr>
      <vt:lpstr>25. Quelles sont les principales politiques mises en œuvre pour lutter contre le chômage ? </vt:lpstr>
      <vt:lpstr>25. Quelles sont les principales politiques mises en œuvre pour lutter contre le chômage ? </vt:lpstr>
      <vt:lpstr>26. De quoi se compose le coût du travail ?</vt:lpstr>
      <vt:lpstr>26. De quoi se compose le coût du travail ?</vt:lpstr>
      <vt:lpstr>27. Pourquoi un coût du travail élevé est-il responsable du chômage selon les néoclassiques ? </vt:lpstr>
      <vt:lpstr>27. Pourquoi un coût du travail élevé est-il responsable du chômage selon les néoclassiques ? </vt:lpstr>
      <vt:lpstr>28. Quelles sont les 2 politiques conduites ces dernières années pour faire baisser le coût du travail ?</vt:lpstr>
      <vt:lpstr>28. Quelles sont les 2 politiques conduites ces dernières années pour faire baisser le coût du travail ?</vt:lpstr>
      <vt:lpstr>29. Pourquoi focaliser les baisses de cotisations sur les bas salaires (jusqu’à 1,6 fois le SMIC) ?</vt:lpstr>
      <vt:lpstr>29. Pourquoi focaliser les baisses de cotisations sur les bas salaires (jusqu’à 1,6 fois le SMIC) ?</vt:lpstr>
      <vt:lpstr>30. Pourquoi baisser les baisses de cotisations plutôt que les salaires ? </vt:lpstr>
      <vt:lpstr>30. Pourquoi baisser les baisses de cotisations plutôt que les salaires ? </vt:lpstr>
      <vt:lpstr>31. Quelles sont les limites de ces politiques de baisse des cotisations ? </vt:lpstr>
      <vt:lpstr>31. Quelles sont les limites de ces politiques de baisse des cotisations ? </vt:lpstr>
      <vt:lpstr>Connaître les principales politiques mises en œuvre pour lutter contre le chômage: politiques macroéconomiques de soutien de la demande globale</vt:lpstr>
      <vt:lpstr>32. Quels sont les 2 volets d’une politique de relance ?</vt:lpstr>
      <vt:lpstr>32. Quels sont les 2 volets d’une politique de relance ?</vt:lpstr>
      <vt:lpstr>33. Comment une politique budgétaire de relance permet de lutter contre le chômage ?</vt:lpstr>
      <vt:lpstr>33. Comment une politique budgétaire de relance permet de lutter contre le chômage ?</vt:lpstr>
      <vt:lpstr>34. Quelles sont les mesures possibles d’une politique de relance budgétaire ?</vt:lpstr>
      <vt:lpstr>34. Quelles sont les mesures possibles d’une politique de relance budgétaire ?</vt:lpstr>
      <vt:lpstr>35. Comment une politique monétaire de relance permet de lutter contre le chômage ?</vt:lpstr>
      <vt:lpstr>35. Comment une politique monétaire de relance permet de lutter contre le chômage ?</vt:lpstr>
      <vt:lpstr>Connaître les principales politiques mises en œuvre pour lutter contre le chômage: les politiques de flexibilisation pour lutter contre les rigidités du marché du travail.</vt:lpstr>
      <vt:lpstr>36. En quoi consiste les politiques de flexibilisation ? </vt:lpstr>
      <vt:lpstr>36. En quoi consiste les politiques de flexibilisation ? </vt:lpstr>
      <vt:lpstr>37. Qu’est-ce que la flexibilité externe ?</vt:lpstr>
      <vt:lpstr>37. Qu’est-ce que la flexibilité externe ?</vt:lpstr>
      <vt:lpstr>38. Donnez des exemples de mesures allant dans le sens d’une plus grande flexibilité externe</vt:lpstr>
      <vt:lpstr>38. Donnez des exemples de mesures allant dans le sens d’une plus grande flexibilité externe</vt:lpstr>
      <vt:lpstr>39. Qu’est-ce que la flexibilité interne ?</vt:lpstr>
      <vt:lpstr>39. Qu’est-ce que la flexibilité interne ?</vt:lpstr>
      <vt:lpstr>40. Donnez des exemples de mesures allant dans le sens d’une plus grande flexibilité interne</vt:lpstr>
      <vt:lpstr>40. Donnez des exemples de mesures allant dans le sens d’une plus grande flexibilité interne</vt:lpstr>
      <vt:lpstr>41. Quels peuvent être les effets économiques négatifs des politiques de flexibilisation ? </vt:lpstr>
      <vt:lpstr>41. Quels peuvent être les effets économiques négatifs des politiques de flexibilisation ? </vt:lpstr>
      <vt:lpstr>42. Qu’est-ce que la flexsécurité ? </vt:lpstr>
      <vt:lpstr>42. Qu’est-ce que la flexsécurité ? </vt:lpstr>
      <vt:lpstr>43. Quels peuvent être les grands axe d’une politique de formation ? </vt:lpstr>
      <vt:lpstr>43. Quels peuvent être les grands axe d’une politique de formation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Tester sa mémoire du cours et des méthodes</dc:title>
  <dc:creator>CHEYNET Pascal</dc:creator>
  <cp:lastModifiedBy>CHEYNET Pascal</cp:lastModifiedBy>
  <cp:revision>13</cp:revision>
  <dcterms:created xsi:type="dcterms:W3CDTF">2021-05-17T14:17:34Z</dcterms:created>
  <dcterms:modified xsi:type="dcterms:W3CDTF">2021-05-23T15:04:17Z</dcterms:modified>
</cp:coreProperties>
</file>