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3519dc3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3519dc3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3519dc398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3519dc39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3519dc39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3519dc39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3519dc39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3519dc39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3519dc39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3519dc39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3519dc39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3519dc39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1e7e4083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1e7e4083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3519dc39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e3519dc39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3519dc39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3519dc39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3519dc39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3519dc39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1e7e4083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1e7e4083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11e7e4083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11e7e4083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1e7e4083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1e7e4083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11e7e4083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11e7e4083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3519dc39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3519dc39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3519dc39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3519dc3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11e7e408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11e7e408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3519dc39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e3519dc39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3519dc39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3519dc39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3519dc39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3519dc39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281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374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7081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600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397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6008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401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93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33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33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963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174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40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6008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81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653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807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283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3430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