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83" r:id="rId3"/>
    <p:sldMasterId id="2147483684" r:id="rId4"/>
    <p:sldMasterId id="2147483685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y="5143500" cx="9144000"/>
  <p:notesSz cx="6858000" cy="9144000"/>
  <p:embeddedFontLst>
    <p:embeddedFont>
      <p:font typeface="Oswald ExtraLight"/>
      <p:regular r:id="rId35"/>
      <p:bold r:id="rId36"/>
    </p:embeddedFont>
    <p:embeddedFont>
      <p:font typeface="Dosis"/>
      <p:regular r:id="rId37"/>
      <p:bold r:id="rId38"/>
    </p:embeddedFont>
    <p:embeddedFont>
      <p:font typeface="Imprima"/>
      <p:regular r:id="rId39"/>
    </p:embeddedFont>
    <p:embeddedFont>
      <p:font typeface="Oswald Medium"/>
      <p:regular r:id="rId40"/>
      <p:bold r:id="rId41"/>
    </p:embeddedFont>
    <p:embeddedFont>
      <p:font typeface="Fredoka One"/>
      <p:regular r:id="rId42"/>
    </p:embeddedFont>
    <p:embeddedFont>
      <p:font typeface="Abel"/>
      <p:regular r:id="rId43"/>
    </p:embeddedFont>
    <p:embeddedFont>
      <p:font typeface="Oswald"/>
      <p:regular r:id="rId44"/>
      <p:bold r:id="rId4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OswaldMedium-regular.fntdata"/><Relationship Id="rId20" Type="http://schemas.openxmlformats.org/officeDocument/2006/relationships/slide" Target="slides/slide14.xml"/><Relationship Id="rId42" Type="http://schemas.openxmlformats.org/officeDocument/2006/relationships/font" Target="fonts/FredokaOne-regular.fntdata"/><Relationship Id="rId41" Type="http://schemas.openxmlformats.org/officeDocument/2006/relationships/font" Target="fonts/OswaldMedium-bold.fntdata"/><Relationship Id="rId22" Type="http://schemas.openxmlformats.org/officeDocument/2006/relationships/slide" Target="slides/slide16.xml"/><Relationship Id="rId44" Type="http://schemas.openxmlformats.org/officeDocument/2006/relationships/font" Target="fonts/Oswald-regular.fntdata"/><Relationship Id="rId21" Type="http://schemas.openxmlformats.org/officeDocument/2006/relationships/slide" Target="slides/slide15.xml"/><Relationship Id="rId43" Type="http://schemas.openxmlformats.org/officeDocument/2006/relationships/font" Target="fonts/Abel-regular.fntdata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45" Type="http://schemas.openxmlformats.org/officeDocument/2006/relationships/font" Target="fonts/Oswa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3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font" Target="fonts/OswaldExtraLight-regular.fntdata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font" Target="fonts/Dosis-regular.fntdata"/><Relationship Id="rId14" Type="http://schemas.openxmlformats.org/officeDocument/2006/relationships/slide" Target="slides/slide8.xml"/><Relationship Id="rId36" Type="http://schemas.openxmlformats.org/officeDocument/2006/relationships/font" Target="fonts/OswaldExtraLight-bold.fntdata"/><Relationship Id="rId17" Type="http://schemas.openxmlformats.org/officeDocument/2006/relationships/slide" Target="slides/slide11.xml"/><Relationship Id="rId39" Type="http://schemas.openxmlformats.org/officeDocument/2006/relationships/font" Target="fonts/Imprima-regular.fntdata"/><Relationship Id="rId16" Type="http://schemas.openxmlformats.org/officeDocument/2006/relationships/slide" Target="slides/slide10.xml"/><Relationship Id="rId38" Type="http://schemas.openxmlformats.org/officeDocument/2006/relationships/font" Target="fonts/Dosis-bold.fntdata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44bdd0d0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344bdd0d0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344bdd0d02_0_223:notes"/>
          <p:cNvSpPr/>
          <p:nvPr>
            <p:ph idx="2" type="sldImg"/>
          </p:nvPr>
        </p:nvSpPr>
        <p:spPr>
          <a:xfrm>
            <a:off x="381495" y="685791"/>
            <a:ext cx="6095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344bdd0d02_0_223:notes"/>
          <p:cNvSpPr txBox="1"/>
          <p:nvPr>
            <p:ph idx="1" type="body"/>
          </p:nvPr>
        </p:nvSpPr>
        <p:spPr>
          <a:xfrm>
            <a:off x="685784" y="4343396"/>
            <a:ext cx="5486400" cy="4114800"/>
          </a:xfrm>
          <a:prstGeom prst="rect">
            <a:avLst/>
          </a:prstGeom>
        </p:spPr>
        <p:txBody>
          <a:bodyPr anchorCtr="0" anchor="t" bIns="81350" lIns="81350" spcFirstLastPara="1" rIns="81350" wrap="square" tIns="81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344bdd0d02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344bdd0d02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344bdd0d02_0_229:notes"/>
          <p:cNvSpPr/>
          <p:nvPr>
            <p:ph idx="2" type="sldImg"/>
          </p:nvPr>
        </p:nvSpPr>
        <p:spPr>
          <a:xfrm>
            <a:off x="381495" y="685791"/>
            <a:ext cx="6095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344bdd0d02_0_229:notes"/>
          <p:cNvSpPr txBox="1"/>
          <p:nvPr>
            <p:ph idx="1" type="body"/>
          </p:nvPr>
        </p:nvSpPr>
        <p:spPr>
          <a:xfrm>
            <a:off x="685784" y="4343396"/>
            <a:ext cx="5486400" cy="4114800"/>
          </a:xfrm>
          <a:prstGeom prst="rect">
            <a:avLst/>
          </a:prstGeom>
        </p:spPr>
        <p:txBody>
          <a:bodyPr anchorCtr="0" anchor="t" bIns="81350" lIns="81350" spcFirstLastPara="1" rIns="81350" wrap="square" tIns="81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344bdd0d02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344bdd0d02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344bdd0d02_0_125:notes"/>
          <p:cNvSpPr/>
          <p:nvPr>
            <p:ph idx="2" type="sldImg"/>
          </p:nvPr>
        </p:nvSpPr>
        <p:spPr>
          <a:xfrm>
            <a:off x="381495" y="685791"/>
            <a:ext cx="6095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344bdd0d02_0_125:notes"/>
          <p:cNvSpPr txBox="1"/>
          <p:nvPr>
            <p:ph idx="1" type="body"/>
          </p:nvPr>
        </p:nvSpPr>
        <p:spPr>
          <a:xfrm>
            <a:off x="685784" y="4343396"/>
            <a:ext cx="5486400" cy="4114800"/>
          </a:xfrm>
          <a:prstGeom prst="rect">
            <a:avLst/>
          </a:prstGeom>
        </p:spPr>
        <p:txBody>
          <a:bodyPr anchorCtr="0" anchor="t" bIns="81350" lIns="81350" spcFirstLastPara="1" rIns="81350" wrap="square" tIns="81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344bdd0d02_0_192:notes"/>
          <p:cNvSpPr/>
          <p:nvPr>
            <p:ph idx="2" type="sldImg"/>
          </p:nvPr>
        </p:nvSpPr>
        <p:spPr>
          <a:xfrm>
            <a:off x="381495" y="685791"/>
            <a:ext cx="6095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344bdd0d02_0_192:notes"/>
          <p:cNvSpPr txBox="1"/>
          <p:nvPr>
            <p:ph idx="1" type="body"/>
          </p:nvPr>
        </p:nvSpPr>
        <p:spPr>
          <a:xfrm>
            <a:off x="685784" y="4343396"/>
            <a:ext cx="5486400" cy="4114800"/>
          </a:xfrm>
          <a:prstGeom prst="rect">
            <a:avLst/>
          </a:prstGeom>
        </p:spPr>
        <p:txBody>
          <a:bodyPr anchorCtr="0" anchor="t" bIns="81350" lIns="81350" spcFirstLastPara="1" rIns="81350" wrap="square" tIns="81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344bdd0d02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344bdd0d02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344bdd0d02_0_131:notes"/>
          <p:cNvSpPr/>
          <p:nvPr>
            <p:ph idx="2" type="sldImg"/>
          </p:nvPr>
        </p:nvSpPr>
        <p:spPr>
          <a:xfrm>
            <a:off x="381495" y="685791"/>
            <a:ext cx="6095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344bdd0d02_0_131:notes"/>
          <p:cNvSpPr txBox="1"/>
          <p:nvPr>
            <p:ph idx="1" type="body"/>
          </p:nvPr>
        </p:nvSpPr>
        <p:spPr>
          <a:xfrm>
            <a:off x="685784" y="4343396"/>
            <a:ext cx="5486400" cy="4114800"/>
          </a:xfrm>
          <a:prstGeom prst="rect">
            <a:avLst/>
          </a:prstGeom>
        </p:spPr>
        <p:txBody>
          <a:bodyPr anchorCtr="0" anchor="t" bIns="81350" lIns="81350" spcFirstLastPara="1" rIns="81350" wrap="square" tIns="81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344bdd0d02_0_198:notes"/>
          <p:cNvSpPr/>
          <p:nvPr>
            <p:ph idx="2" type="sldImg"/>
          </p:nvPr>
        </p:nvSpPr>
        <p:spPr>
          <a:xfrm>
            <a:off x="381495" y="685791"/>
            <a:ext cx="6095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344bdd0d02_0_198:notes"/>
          <p:cNvSpPr txBox="1"/>
          <p:nvPr>
            <p:ph idx="1" type="body"/>
          </p:nvPr>
        </p:nvSpPr>
        <p:spPr>
          <a:xfrm>
            <a:off x="685784" y="4343396"/>
            <a:ext cx="5486400" cy="4114800"/>
          </a:xfrm>
          <a:prstGeom prst="rect">
            <a:avLst/>
          </a:prstGeom>
        </p:spPr>
        <p:txBody>
          <a:bodyPr anchorCtr="0" anchor="t" bIns="81350" lIns="81350" spcFirstLastPara="1" rIns="81350" wrap="square" tIns="81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344bdd0d02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344bdd0d02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344bdd0d02_0_10:notes"/>
          <p:cNvSpPr/>
          <p:nvPr>
            <p:ph idx="2" type="sldImg"/>
          </p:nvPr>
        </p:nvSpPr>
        <p:spPr>
          <a:xfrm>
            <a:off x="381495" y="685791"/>
            <a:ext cx="6095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344bdd0d02_0_10:notes"/>
          <p:cNvSpPr txBox="1"/>
          <p:nvPr>
            <p:ph idx="1" type="body"/>
          </p:nvPr>
        </p:nvSpPr>
        <p:spPr>
          <a:xfrm>
            <a:off x="685784" y="4343396"/>
            <a:ext cx="5486400" cy="4114800"/>
          </a:xfrm>
          <a:prstGeom prst="rect">
            <a:avLst/>
          </a:prstGeom>
        </p:spPr>
        <p:txBody>
          <a:bodyPr anchorCtr="0" anchor="t" bIns="81350" lIns="81350" spcFirstLastPara="1" rIns="81350" wrap="square" tIns="81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344bdd0d02_0_137:notes"/>
          <p:cNvSpPr/>
          <p:nvPr>
            <p:ph idx="2" type="sldImg"/>
          </p:nvPr>
        </p:nvSpPr>
        <p:spPr>
          <a:xfrm>
            <a:off x="381495" y="685791"/>
            <a:ext cx="6095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344bdd0d02_0_137:notes"/>
          <p:cNvSpPr txBox="1"/>
          <p:nvPr>
            <p:ph idx="1" type="body"/>
          </p:nvPr>
        </p:nvSpPr>
        <p:spPr>
          <a:xfrm>
            <a:off x="685784" y="4343396"/>
            <a:ext cx="5486400" cy="4114800"/>
          </a:xfrm>
          <a:prstGeom prst="rect">
            <a:avLst/>
          </a:prstGeom>
        </p:spPr>
        <p:txBody>
          <a:bodyPr anchorCtr="0" anchor="t" bIns="81350" lIns="81350" spcFirstLastPara="1" rIns="81350" wrap="square" tIns="81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344bdd0d02_0_235:notes"/>
          <p:cNvSpPr/>
          <p:nvPr>
            <p:ph idx="2" type="sldImg"/>
          </p:nvPr>
        </p:nvSpPr>
        <p:spPr>
          <a:xfrm>
            <a:off x="381495" y="685791"/>
            <a:ext cx="6095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344bdd0d02_0_235:notes"/>
          <p:cNvSpPr txBox="1"/>
          <p:nvPr>
            <p:ph idx="1" type="body"/>
          </p:nvPr>
        </p:nvSpPr>
        <p:spPr>
          <a:xfrm>
            <a:off x="685784" y="4343396"/>
            <a:ext cx="5486400" cy="4114800"/>
          </a:xfrm>
          <a:prstGeom prst="rect">
            <a:avLst/>
          </a:prstGeom>
        </p:spPr>
        <p:txBody>
          <a:bodyPr anchorCtr="0" anchor="t" bIns="81350" lIns="81350" spcFirstLastPara="1" rIns="81350" wrap="square" tIns="81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344bdd0d02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344bdd0d02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344bdd0d02_0_143:notes"/>
          <p:cNvSpPr/>
          <p:nvPr>
            <p:ph idx="2" type="sldImg"/>
          </p:nvPr>
        </p:nvSpPr>
        <p:spPr>
          <a:xfrm>
            <a:off x="381495" y="685791"/>
            <a:ext cx="6095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344bdd0d02_0_143:notes"/>
          <p:cNvSpPr txBox="1"/>
          <p:nvPr>
            <p:ph idx="1" type="body"/>
          </p:nvPr>
        </p:nvSpPr>
        <p:spPr>
          <a:xfrm>
            <a:off x="685784" y="4343396"/>
            <a:ext cx="5486400" cy="4114800"/>
          </a:xfrm>
          <a:prstGeom prst="rect">
            <a:avLst/>
          </a:prstGeom>
        </p:spPr>
        <p:txBody>
          <a:bodyPr anchorCtr="0" anchor="t" bIns="81350" lIns="81350" spcFirstLastPara="1" rIns="81350" wrap="square" tIns="81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344bdd0d02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344bdd0d02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344bdd0d02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344bdd0d02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344bdd0d02_0_1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344bdd0d02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344bdd0d02_0_205:notes"/>
          <p:cNvSpPr/>
          <p:nvPr>
            <p:ph idx="2" type="sldImg"/>
          </p:nvPr>
        </p:nvSpPr>
        <p:spPr>
          <a:xfrm>
            <a:off x="381495" y="685791"/>
            <a:ext cx="6095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344bdd0d02_0_205:notes"/>
          <p:cNvSpPr txBox="1"/>
          <p:nvPr>
            <p:ph idx="1" type="body"/>
          </p:nvPr>
        </p:nvSpPr>
        <p:spPr>
          <a:xfrm>
            <a:off x="685784" y="4343396"/>
            <a:ext cx="5486400" cy="4114800"/>
          </a:xfrm>
          <a:prstGeom prst="rect">
            <a:avLst/>
          </a:prstGeom>
        </p:spPr>
        <p:txBody>
          <a:bodyPr anchorCtr="0" anchor="t" bIns="81350" lIns="81350" spcFirstLastPara="1" rIns="81350" wrap="square" tIns="81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344bdd0d02_0_211:notes"/>
          <p:cNvSpPr/>
          <p:nvPr>
            <p:ph idx="2" type="sldImg"/>
          </p:nvPr>
        </p:nvSpPr>
        <p:spPr>
          <a:xfrm>
            <a:off x="381495" y="685791"/>
            <a:ext cx="6095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344bdd0d02_0_211:notes"/>
          <p:cNvSpPr txBox="1"/>
          <p:nvPr>
            <p:ph idx="1" type="body"/>
          </p:nvPr>
        </p:nvSpPr>
        <p:spPr>
          <a:xfrm>
            <a:off x="685784" y="4343396"/>
            <a:ext cx="5486400" cy="4114800"/>
          </a:xfrm>
          <a:prstGeom prst="rect">
            <a:avLst/>
          </a:prstGeom>
        </p:spPr>
        <p:txBody>
          <a:bodyPr anchorCtr="0" anchor="t" bIns="81350" lIns="81350" spcFirstLastPara="1" rIns="81350" wrap="square" tIns="81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44bdd0d02_0_16:notes"/>
          <p:cNvSpPr/>
          <p:nvPr>
            <p:ph idx="2" type="sldImg"/>
          </p:nvPr>
        </p:nvSpPr>
        <p:spPr>
          <a:xfrm>
            <a:off x="381495" y="685791"/>
            <a:ext cx="6095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344bdd0d02_0_16:notes"/>
          <p:cNvSpPr txBox="1"/>
          <p:nvPr>
            <p:ph idx="1" type="body"/>
          </p:nvPr>
        </p:nvSpPr>
        <p:spPr>
          <a:xfrm>
            <a:off x="685784" y="4343396"/>
            <a:ext cx="5486400" cy="4114800"/>
          </a:xfrm>
          <a:prstGeom prst="rect">
            <a:avLst/>
          </a:prstGeom>
        </p:spPr>
        <p:txBody>
          <a:bodyPr anchorCtr="0" anchor="t" bIns="81350" lIns="81350" spcFirstLastPara="1" rIns="81350" wrap="square" tIns="81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44bdd0d02_0_66:notes"/>
          <p:cNvSpPr/>
          <p:nvPr>
            <p:ph idx="2" type="sldImg"/>
          </p:nvPr>
        </p:nvSpPr>
        <p:spPr>
          <a:xfrm>
            <a:off x="381495" y="685791"/>
            <a:ext cx="6095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344bdd0d02_0_66:notes"/>
          <p:cNvSpPr txBox="1"/>
          <p:nvPr>
            <p:ph idx="1" type="body"/>
          </p:nvPr>
        </p:nvSpPr>
        <p:spPr>
          <a:xfrm>
            <a:off x="685784" y="4343396"/>
            <a:ext cx="5486400" cy="4114800"/>
          </a:xfrm>
          <a:prstGeom prst="rect">
            <a:avLst/>
          </a:prstGeom>
        </p:spPr>
        <p:txBody>
          <a:bodyPr anchorCtr="0" anchor="t" bIns="81350" lIns="81350" spcFirstLastPara="1" rIns="81350" wrap="square" tIns="81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44bdd0d02_0_22:notes"/>
          <p:cNvSpPr/>
          <p:nvPr>
            <p:ph idx="2" type="sldImg"/>
          </p:nvPr>
        </p:nvSpPr>
        <p:spPr>
          <a:xfrm>
            <a:off x="381495" y="685791"/>
            <a:ext cx="6095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44bdd0d02_0_22:notes"/>
          <p:cNvSpPr txBox="1"/>
          <p:nvPr>
            <p:ph idx="1" type="body"/>
          </p:nvPr>
        </p:nvSpPr>
        <p:spPr>
          <a:xfrm>
            <a:off x="685784" y="4343396"/>
            <a:ext cx="5486400" cy="4114800"/>
          </a:xfrm>
          <a:prstGeom prst="rect">
            <a:avLst/>
          </a:prstGeom>
        </p:spPr>
        <p:txBody>
          <a:bodyPr anchorCtr="0" anchor="t" bIns="81350" lIns="81350" spcFirstLastPara="1" rIns="81350" wrap="square" tIns="81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344bdd0d02_0_28:notes"/>
          <p:cNvSpPr/>
          <p:nvPr>
            <p:ph idx="2" type="sldImg"/>
          </p:nvPr>
        </p:nvSpPr>
        <p:spPr>
          <a:xfrm>
            <a:off x="381495" y="685791"/>
            <a:ext cx="6095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344bdd0d02_0_28:notes"/>
          <p:cNvSpPr txBox="1"/>
          <p:nvPr>
            <p:ph idx="1" type="body"/>
          </p:nvPr>
        </p:nvSpPr>
        <p:spPr>
          <a:xfrm>
            <a:off x="685784" y="4343396"/>
            <a:ext cx="5486400" cy="4114800"/>
          </a:xfrm>
          <a:prstGeom prst="rect">
            <a:avLst/>
          </a:prstGeom>
        </p:spPr>
        <p:txBody>
          <a:bodyPr anchorCtr="0" anchor="t" bIns="81350" lIns="81350" spcFirstLastPara="1" rIns="81350" wrap="square" tIns="81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344bdd0d02_0_119:notes"/>
          <p:cNvSpPr/>
          <p:nvPr>
            <p:ph idx="2" type="sldImg"/>
          </p:nvPr>
        </p:nvSpPr>
        <p:spPr>
          <a:xfrm>
            <a:off x="381495" y="685791"/>
            <a:ext cx="6095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344bdd0d02_0_119:notes"/>
          <p:cNvSpPr txBox="1"/>
          <p:nvPr>
            <p:ph idx="1" type="body"/>
          </p:nvPr>
        </p:nvSpPr>
        <p:spPr>
          <a:xfrm>
            <a:off x="685784" y="4343396"/>
            <a:ext cx="5486400" cy="4114800"/>
          </a:xfrm>
          <a:prstGeom prst="rect">
            <a:avLst/>
          </a:prstGeom>
        </p:spPr>
        <p:txBody>
          <a:bodyPr anchorCtr="0" anchor="t" bIns="81350" lIns="81350" spcFirstLastPara="1" rIns="81350" wrap="square" tIns="81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344bdd0d02_0_186:notes"/>
          <p:cNvSpPr/>
          <p:nvPr>
            <p:ph idx="2" type="sldImg"/>
          </p:nvPr>
        </p:nvSpPr>
        <p:spPr>
          <a:xfrm>
            <a:off x="381495" y="685791"/>
            <a:ext cx="6095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344bdd0d02_0_186:notes"/>
          <p:cNvSpPr txBox="1"/>
          <p:nvPr>
            <p:ph idx="1" type="body"/>
          </p:nvPr>
        </p:nvSpPr>
        <p:spPr>
          <a:xfrm>
            <a:off x="685784" y="4343396"/>
            <a:ext cx="5486400" cy="4114800"/>
          </a:xfrm>
          <a:prstGeom prst="rect">
            <a:avLst/>
          </a:prstGeom>
        </p:spPr>
        <p:txBody>
          <a:bodyPr anchorCtr="0" anchor="t" bIns="81350" lIns="81350" spcFirstLastPara="1" rIns="81350" wrap="square" tIns="81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344bdd0d02_0_217:notes"/>
          <p:cNvSpPr/>
          <p:nvPr>
            <p:ph idx="2" type="sldImg"/>
          </p:nvPr>
        </p:nvSpPr>
        <p:spPr>
          <a:xfrm>
            <a:off x="381495" y="685791"/>
            <a:ext cx="6095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344bdd0d02_0_217:notes"/>
          <p:cNvSpPr txBox="1"/>
          <p:nvPr>
            <p:ph idx="1" type="body"/>
          </p:nvPr>
        </p:nvSpPr>
        <p:spPr>
          <a:xfrm>
            <a:off x="685784" y="4343396"/>
            <a:ext cx="5486400" cy="4114800"/>
          </a:xfrm>
          <a:prstGeom prst="rect">
            <a:avLst/>
          </a:prstGeom>
        </p:spPr>
        <p:txBody>
          <a:bodyPr anchorCtr="0" anchor="t" bIns="81350" lIns="81350" spcFirstLastPara="1" rIns="81350" wrap="square" tIns="81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7172" y="205014"/>
            <a:ext cx="8228818" cy="3981485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6"/>
          <p:cNvSpPr txBox="1"/>
          <p:nvPr>
            <p:ph type="title"/>
          </p:nvPr>
        </p:nvSpPr>
        <p:spPr>
          <a:xfrm>
            <a:off x="457172" y="205014"/>
            <a:ext cx="8228818" cy="85871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61" name="Google Shape;61;p16"/>
          <p:cNvSpPr txBox="1"/>
          <p:nvPr>
            <p:ph idx="1" type="body"/>
          </p:nvPr>
        </p:nvSpPr>
        <p:spPr>
          <a:xfrm>
            <a:off x="457172" y="1203631"/>
            <a:ext cx="8228818" cy="339485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7"/>
          <p:cNvSpPr txBox="1"/>
          <p:nvPr>
            <p:ph type="title"/>
          </p:nvPr>
        </p:nvSpPr>
        <p:spPr>
          <a:xfrm>
            <a:off x="457172" y="205014"/>
            <a:ext cx="8228818" cy="85871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8"/>
          <p:cNvSpPr txBox="1"/>
          <p:nvPr>
            <p:ph type="title"/>
          </p:nvPr>
        </p:nvSpPr>
        <p:spPr>
          <a:xfrm>
            <a:off x="457172" y="205014"/>
            <a:ext cx="8228818" cy="85871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66" name="Google Shape;66;p18"/>
          <p:cNvSpPr txBox="1"/>
          <p:nvPr>
            <p:ph idx="1" type="subTitle"/>
          </p:nvPr>
        </p:nvSpPr>
        <p:spPr>
          <a:xfrm>
            <a:off x="457172" y="1203631"/>
            <a:ext cx="8228818" cy="339485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9"/>
          <p:cNvSpPr txBox="1"/>
          <p:nvPr>
            <p:ph type="title"/>
          </p:nvPr>
        </p:nvSpPr>
        <p:spPr>
          <a:xfrm>
            <a:off x="457172" y="205014"/>
            <a:ext cx="8228818" cy="85871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69" name="Google Shape;69;p19"/>
          <p:cNvSpPr txBox="1"/>
          <p:nvPr>
            <p:ph idx="1" type="body"/>
          </p:nvPr>
        </p:nvSpPr>
        <p:spPr>
          <a:xfrm>
            <a:off x="457172" y="1203631"/>
            <a:ext cx="4015491" cy="339485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70" name="Google Shape;70;p19"/>
          <p:cNvSpPr txBox="1"/>
          <p:nvPr>
            <p:ph idx="2" type="body"/>
          </p:nvPr>
        </p:nvSpPr>
        <p:spPr>
          <a:xfrm>
            <a:off x="4673927" y="1203631"/>
            <a:ext cx="4015491" cy="339485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0"/>
          <p:cNvSpPr txBox="1"/>
          <p:nvPr>
            <p:ph type="title"/>
          </p:nvPr>
        </p:nvSpPr>
        <p:spPr>
          <a:xfrm>
            <a:off x="457172" y="205014"/>
            <a:ext cx="8228818" cy="85871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73" name="Google Shape;73;p20"/>
          <p:cNvSpPr txBox="1"/>
          <p:nvPr>
            <p:ph idx="1" type="body"/>
          </p:nvPr>
        </p:nvSpPr>
        <p:spPr>
          <a:xfrm>
            <a:off x="457172" y="1203631"/>
            <a:ext cx="4015491" cy="1619252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74" name="Google Shape;74;p20"/>
          <p:cNvSpPr txBox="1"/>
          <p:nvPr>
            <p:ph idx="2" type="body"/>
          </p:nvPr>
        </p:nvSpPr>
        <p:spPr>
          <a:xfrm>
            <a:off x="457172" y="2976990"/>
            <a:ext cx="4015491" cy="1619252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75" name="Google Shape;75;p20"/>
          <p:cNvSpPr txBox="1"/>
          <p:nvPr>
            <p:ph idx="3" type="body"/>
          </p:nvPr>
        </p:nvSpPr>
        <p:spPr>
          <a:xfrm>
            <a:off x="4673927" y="1203631"/>
            <a:ext cx="4015491" cy="339485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1"/>
          <p:cNvSpPr txBox="1"/>
          <p:nvPr>
            <p:ph type="title"/>
          </p:nvPr>
        </p:nvSpPr>
        <p:spPr>
          <a:xfrm>
            <a:off x="457172" y="205014"/>
            <a:ext cx="8228818" cy="85871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78" name="Google Shape;78;p21"/>
          <p:cNvSpPr txBox="1"/>
          <p:nvPr>
            <p:ph idx="1" type="body"/>
          </p:nvPr>
        </p:nvSpPr>
        <p:spPr>
          <a:xfrm>
            <a:off x="457172" y="1203631"/>
            <a:ext cx="4015491" cy="339485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79" name="Google Shape;79;p21"/>
          <p:cNvSpPr txBox="1"/>
          <p:nvPr>
            <p:ph idx="2" type="body"/>
          </p:nvPr>
        </p:nvSpPr>
        <p:spPr>
          <a:xfrm>
            <a:off x="4673927" y="1203631"/>
            <a:ext cx="4015491" cy="1619252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80" name="Google Shape;80;p21"/>
          <p:cNvSpPr txBox="1"/>
          <p:nvPr>
            <p:ph idx="3" type="body"/>
          </p:nvPr>
        </p:nvSpPr>
        <p:spPr>
          <a:xfrm>
            <a:off x="4673927" y="2976990"/>
            <a:ext cx="4015491" cy="1619252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2"/>
          <p:cNvSpPr txBox="1"/>
          <p:nvPr>
            <p:ph type="title"/>
          </p:nvPr>
        </p:nvSpPr>
        <p:spPr>
          <a:xfrm>
            <a:off x="457172" y="205014"/>
            <a:ext cx="8228818" cy="85871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83" name="Google Shape;83;p22"/>
          <p:cNvSpPr txBox="1"/>
          <p:nvPr>
            <p:ph idx="1" type="body"/>
          </p:nvPr>
        </p:nvSpPr>
        <p:spPr>
          <a:xfrm>
            <a:off x="457172" y="1203631"/>
            <a:ext cx="4015491" cy="1619252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84" name="Google Shape;84;p22"/>
          <p:cNvSpPr txBox="1"/>
          <p:nvPr>
            <p:ph idx="2" type="body"/>
          </p:nvPr>
        </p:nvSpPr>
        <p:spPr>
          <a:xfrm>
            <a:off x="4673927" y="1203631"/>
            <a:ext cx="4015491" cy="1619252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85" name="Google Shape;85;p22"/>
          <p:cNvSpPr txBox="1"/>
          <p:nvPr>
            <p:ph idx="3" type="body"/>
          </p:nvPr>
        </p:nvSpPr>
        <p:spPr>
          <a:xfrm>
            <a:off x="457172" y="2976990"/>
            <a:ext cx="8228818" cy="1619252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3"/>
          <p:cNvSpPr txBox="1"/>
          <p:nvPr>
            <p:ph type="title"/>
          </p:nvPr>
        </p:nvSpPr>
        <p:spPr>
          <a:xfrm>
            <a:off x="457172" y="205014"/>
            <a:ext cx="8228818" cy="85871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88" name="Google Shape;88;p23"/>
          <p:cNvSpPr txBox="1"/>
          <p:nvPr>
            <p:ph idx="1" type="body"/>
          </p:nvPr>
        </p:nvSpPr>
        <p:spPr>
          <a:xfrm>
            <a:off x="457172" y="1203631"/>
            <a:ext cx="8228818" cy="1619252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89" name="Google Shape;89;p23"/>
          <p:cNvSpPr txBox="1"/>
          <p:nvPr>
            <p:ph idx="2" type="body"/>
          </p:nvPr>
        </p:nvSpPr>
        <p:spPr>
          <a:xfrm>
            <a:off x="457172" y="2976990"/>
            <a:ext cx="8228818" cy="1619252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4"/>
          <p:cNvSpPr txBox="1"/>
          <p:nvPr>
            <p:ph type="title"/>
          </p:nvPr>
        </p:nvSpPr>
        <p:spPr>
          <a:xfrm>
            <a:off x="457172" y="205014"/>
            <a:ext cx="8228818" cy="85871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92" name="Google Shape;92;p24"/>
          <p:cNvSpPr txBox="1"/>
          <p:nvPr>
            <p:ph idx="1" type="body"/>
          </p:nvPr>
        </p:nvSpPr>
        <p:spPr>
          <a:xfrm>
            <a:off x="457172" y="1203631"/>
            <a:ext cx="4015491" cy="1619252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93" name="Google Shape;93;p24"/>
          <p:cNvSpPr txBox="1"/>
          <p:nvPr>
            <p:ph idx="2" type="body"/>
          </p:nvPr>
        </p:nvSpPr>
        <p:spPr>
          <a:xfrm>
            <a:off x="4673927" y="1203631"/>
            <a:ext cx="4015491" cy="1619252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94" name="Google Shape;94;p24"/>
          <p:cNvSpPr txBox="1"/>
          <p:nvPr>
            <p:ph idx="3" type="body"/>
          </p:nvPr>
        </p:nvSpPr>
        <p:spPr>
          <a:xfrm>
            <a:off x="4673927" y="2976990"/>
            <a:ext cx="4015491" cy="1619252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95" name="Google Shape;95;p24"/>
          <p:cNvSpPr txBox="1"/>
          <p:nvPr>
            <p:ph idx="4" type="body"/>
          </p:nvPr>
        </p:nvSpPr>
        <p:spPr>
          <a:xfrm>
            <a:off x="457172" y="2976990"/>
            <a:ext cx="4015491" cy="1619252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5"/>
          <p:cNvSpPr txBox="1"/>
          <p:nvPr>
            <p:ph type="title"/>
          </p:nvPr>
        </p:nvSpPr>
        <p:spPr>
          <a:xfrm>
            <a:off x="457172" y="205014"/>
            <a:ext cx="8228818" cy="85871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98" name="Google Shape;98;p25"/>
          <p:cNvSpPr txBox="1"/>
          <p:nvPr>
            <p:ph idx="1" type="body"/>
          </p:nvPr>
        </p:nvSpPr>
        <p:spPr>
          <a:xfrm>
            <a:off x="457172" y="1203631"/>
            <a:ext cx="8228818" cy="339485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99" name="Google Shape;99;p25"/>
          <p:cNvSpPr txBox="1"/>
          <p:nvPr>
            <p:ph idx="2" type="body"/>
          </p:nvPr>
        </p:nvSpPr>
        <p:spPr>
          <a:xfrm>
            <a:off x="457172" y="1203631"/>
            <a:ext cx="8228818" cy="339485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100" name="Google Shape;100;p25"/>
          <p:cNvSpPr/>
          <p:nvPr/>
        </p:nvSpPr>
        <p:spPr>
          <a:xfrm>
            <a:off x="457172" y="1203631"/>
            <a:ext cx="8228818" cy="339485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5"/>
          <p:cNvSpPr/>
          <p:nvPr/>
        </p:nvSpPr>
        <p:spPr>
          <a:xfrm>
            <a:off x="457172" y="1203631"/>
            <a:ext cx="8228818" cy="339485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7"/>
          <p:cNvSpPr txBox="1"/>
          <p:nvPr>
            <p:ph idx="1" type="subTitle"/>
          </p:nvPr>
        </p:nvSpPr>
        <p:spPr>
          <a:xfrm>
            <a:off x="457172" y="205014"/>
            <a:ext cx="8228818" cy="3981485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9"/>
          <p:cNvSpPr txBox="1"/>
          <p:nvPr>
            <p:ph type="title"/>
          </p:nvPr>
        </p:nvSpPr>
        <p:spPr>
          <a:xfrm>
            <a:off x="457172" y="205014"/>
            <a:ext cx="8228818" cy="85871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0"/>
          <p:cNvSpPr txBox="1"/>
          <p:nvPr>
            <p:ph type="title"/>
          </p:nvPr>
        </p:nvSpPr>
        <p:spPr>
          <a:xfrm>
            <a:off x="457172" y="205014"/>
            <a:ext cx="8228818" cy="85871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115" name="Google Shape;115;p30"/>
          <p:cNvSpPr txBox="1"/>
          <p:nvPr>
            <p:ph idx="1" type="subTitle"/>
          </p:nvPr>
        </p:nvSpPr>
        <p:spPr>
          <a:xfrm>
            <a:off x="457172" y="1203631"/>
            <a:ext cx="8228818" cy="2983358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1"/>
          <p:cNvSpPr txBox="1"/>
          <p:nvPr>
            <p:ph type="title"/>
          </p:nvPr>
        </p:nvSpPr>
        <p:spPr>
          <a:xfrm>
            <a:off x="457172" y="205014"/>
            <a:ext cx="8228818" cy="85871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118" name="Google Shape;118;p31"/>
          <p:cNvSpPr txBox="1"/>
          <p:nvPr>
            <p:ph idx="1" type="body"/>
          </p:nvPr>
        </p:nvSpPr>
        <p:spPr>
          <a:xfrm>
            <a:off x="457172" y="1203631"/>
            <a:ext cx="8228818" cy="2983358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2"/>
          <p:cNvSpPr txBox="1"/>
          <p:nvPr>
            <p:ph type="title"/>
          </p:nvPr>
        </p:nvSpPr>
        <p:spPr>
          <a:xfrm>
            <a:off x="457172" y="205014"/>
            <a:ext cx="8228818" cy="85871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121" name="Google Shape;121;p32"/>
          <p:cNvSpPr txBox="1"/>
          <p:nvPr>
            <p:ph idx="1" type="body"/>
          </p:nvPr>
        </p:nvSpPr>
        <p:spPr>
          <a:xfrm>
            <a:off x="457172" y="1203631"/>
            <a:ext cx="4015491" cy="2983358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122" name="Google Shape;122;p32"/>
          <p:cNvSpPr txBox="1"/>
          <p:nvPr>
            <p:ph idx="2" type="body"/>
          </p:nvPr>
        </p:nvSpPr>
        <p:spPr>
          <a:xfrm>
            <a:off x="4673927" y="1203631"/>
            <a:ext cx="4015491" cy="2983358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3"/>
          <p:cNvSpPr txBox="1"/>
          <p:nvPr>
            <p:ph type="title"/>
          </p:nvPr>
        </p:nvSpPr>
        <p:spPr>
          <a:xfrm>
            <a:off x="457172" y="205014"/>
            <a:ext cx="8228818" cy="85871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125" name="Google Shape;125;p33"/>
          <p:cNvSpPr txBox="1"/>
          <p:nvPr>
            <p:ph idx="1" type="body"/>
          </p:nvPr>
        </p:nvSpPr>
        <p:spPr>
          <a:xfrm>
            <a:off x="457172" y="1203631"/>
            <a:ext cx="4015491" cy="1422892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126" name="Google Shape;126;p33"/>
          <p:cNvSpPr txBox="1"/>
          <p:nvPr>
            <p:ph idx="2" type="body"/>
          </p:nvPr>
        </p:nvSpPr>
        <p:spPr>
          <a:xfrm>
            <a:off x="457172" y="2761933"/>
            <a:ext cx="4015491" cy="1422892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127" name="Google Shape;127;p33"/>
          <p:cNvSpPr txBox="1"/>
          <p:nvPr>
            <p:ph idx="3" type="body"/>
          </p:nvPr>
        </p:nvSpPr>
        <p:spPr>
          <a:xfrm>
            <a:off x="4673927" y="1203631"/>
            <a:ext cx="4015491" cy="2983358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4"/>
          <p:cNvSpPr txBox="1"/>
          <p:nvPr>
            <p:ph type="title"/>
          </p:nvPr>
        </p:nvSpPr>
        <p:spPr>
          <a:xfrm>
            <a:off x="457172" y="205014"/>
            <a:ext cx="8228818" cy="85871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130" name="Google Shape;130;p34"/>
          <p:cNvSpPr txBox="1"/>
          <p:nvPr>
            <p:ph idx="1" type="body"/>
          </p:nvPr>
        </p:nvSpPr>
        <p:spPr>
          <a:xfrm>
            <a:off x="457172" y="1203631"/>
            <a:ext cx="4015491" cy="2983358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131" name="Google Shape;131;p34"/>
          <p:cNvSpPr txBox="1"/>
          <p:nvPr>
            <p:ph idx="2" type="body"/>
          </p:nvPr>
        </p:nvSpPr>
        <p:spPr>
          <a:xfrm>
            <a:off x="4673927" y="1203631"/>
            <a:ext cx="4015491" cy="1422892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132" name="Google Shape;132;p34"/>
          <p:cNvSpPr txBox="1"/>
          <p:nvPr>
            <p:ph idx="3" type="body"/>
          </p:nvPr>
        </p:nvSpPr>
        <p:spPr>
          <a:xfrm>
            <a:off x="4673927" y="2761933"/>
            <a:ext cx="4015491" cy="1422892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5"/>
          <p:cNvSpPr txBox="1"/>
          <p:nvPr>
            <p:ph type="title"/>
          </p:nvPr>
        </p:nvSpPr>
        <p:spPr>
          <a:xfrm>
            <a:off x="457172" y="205014"/>
            <a:ext cx="8228818" cy="85871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135" name="Google Shape;135;p35"/>
          <p:cNvSpPr txBox="1"/>
          <p:nvPr>
            <p:ph idx="1" type="body"/>
          </p:nvPr>
        </p:nvSpPr>
        <p:spPr>
          <a:xfrm>
            <a:off x="457172" y="1203631"/>
            <a:ext cx="4015491" cy="1422892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136" name="Google Shape;136;p35"/>
          <p:cNvSpPr txBox="1"/>
          <p:nvPr>
            <p:ph idx="2" type="body"/>
          </p:nvPr>
        </p:nvSpPr>
        <p:spPr>
          <a:xfrm>
            <a:off x="4673927" y="1203631"/>
            <a:ext cx="4015491" cy="1422892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137" name="Google Shape;137;p35"/>
          <p:cNvSpPr txBox="1"/>
          <p:nvPr>
            <p:ph idx="3" type="body"/>
          </p:nvPr>
        </p:nvSpPr>
        <p:spPr>
          <a:xfrm>
            <a:off x="457172" y="2761933"/>
            <a:ext cx="8228818" cy="1422892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6"/>
          <p:cNvSpPr txBox="1"/>
          <p:nvPr>
            <p:ph type="title"/>
          </p:nvPr>
        </p:nvSpPr>
        <p:spPr>
          <a:xfrm>
            <a:off x="457172" y="205014"/>
            <a:ext cx="8228818" cy="85871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140" name="Google Shape;140;p36"/>
          <p:cNvSpPr txBox="1"/>
          <p:nvPr>
            <p:ph idx="1" type="body"/>
          </p:nvPr>
        </p:nvSpPr>
        <p:spPr>
          <a:xfrm>
            <a:off x="457172" y="1203631"/>
            <a:ext cx="8228818" cy="1422892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141" name="Google Shape;141;p36"/>
          <p:cNvSpPr txBox="1"/>
          <p:nvPr>
            <p:ph idx="2" type="body"/>
          </p:nvPr>
        </p:nvSpPr>
        <p:spPr>
          <a:xfrm>
            <a:off x="457172" y="2761933"/>
            <a:ext cx="8228818" cy="1422892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7"/>
          <p:cNvSpPr txBox="1"/>
          <p:nvPr>
            <p:ph type="title"/>
          </p:nvPr>
        </p:nvSpPr>
        <p:spPr>
          <a:xfrm>
            <a:off x="457172" y="205014"/>
            <a:ext cx="8228818" cy="85871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144" name="Google Shape;144;p37"/>
          <p:cNvSpPr txBox="1"/>
          <p:nvPr>
            <p:ph idx="1" type="body"/>
          </p:nvPr>
        </p:nvSpPr>
        <p:spPr>
          <a:xfrm>
            <a:off x="457172" y="1203631"/>
            <a:ext cx="4015491" cy="1422892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145" name="Google Shape;145;p37"/>
          <p:cNvSpPr txBox="1"/>
          <p:nvPr>
            <p:ph idx="2" type="body"/>
          </p:nvPr>
        </p:nvSpPr>
        <p:spPr>
          <a:xfrm>
            <a:off x="4673927" y="1203631"/>
            <a:ext cx="4015491" cy="1422892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146" name="Google Shape;146;p37"/>
          <p:cNvSpPr txBox="1"/>
          <p:nvPr>
            <p:ph idx="3" type="body"/>
          </p:nvPr>
        </p:nvSpPr>
        <p:spPr>
          <a:xfrm>
            <a:off x="4673927" y="2761933"/>
            <a:ext cx="4015491" cy="1422892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147" name="Google Shape;147;p37"/>
          <p:cNvSpPr txBox="1"/>
          <p:nvPr>
            <p:ph idx="4" type="body"/>
          </p:nvPr>
        </p:nvSpPr>
        <p:spPr>
          <a:xfrm>
            <a:off x="457172" y="2761933"/>
            <a:ext cx="4015491" cy="1422892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8"/>
          <p:cNvSpPr txBox="1"/>
          <p:nvPr>
            <p:ph type="title"/>
          </p:nvPr>
        </p:nvSpPr>
        <p:spPr>
          <a:xfrm>
            <a:off x="457172" y="205014"/>
            <a:ext cx="8228818" cy="85871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150" name="Google Shape;150;p38"/>
          <p:cNvSpPr txBox="1"/>
          <p:nvPr>
            <p:ph idx="1" type="body"/>
          </p:nvPr>
        </p:nvSpPr>
        <p:spPr>
          <a:xfrm>
            <a:off x="457172" y="1203631"/>
            <a:ext cx="8228818" cy="2983358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151" name="Google Shape;151;p38"/>
          <p:cNvSpPr txBox="1"/>
          <p:nvPr>
            <p:ph idx="2" type="body"/>
          </p:nvPr>
        </p:nvSpPr>
        <p:spPr>
          <a:xfrm>
            <a:off x="457172" y="1203631"/>
            <a:ext cx="8228818" cy="2983358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152" name="Google Shape;152;p38"/>
          <p:cNvSpPr/>
          <p:nvPr/>
        </p:nvSpPr>
        <p:spPr>
          <a:xfrm>
            <a:off x="457172" y="1203631"/>
            <a:ext cx="8228818" cy="2983358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38"/>
          <p:cNvSpPr/>
          <p:nvPr/>
        </p:nvSpPr>
        <p:spPr>
          <a:xfrm>
            <a:off x="457172" y="1203631"/>
            <a:ext cx="8228818" cy="2983358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3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172" y="205014"/>
            <a:ext cx="8228818" cy="85871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172" y="1203631"/>
            <a:ext cx="8228818" cy="339485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457172" y="4685930"/>
            <a:ext cx="2130202" cy="354753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127054" y="4685930"/>
            <a:ext cx="2898142" cy="354753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555515" y="4685930"/>
            <a:ext cx="2130202" cy="3547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6"/>
          <p:cNvSpPr txBox="1"/>
          <p:nvPr>
            <p:ph type="title"/>
          </p:nvPr>
        </p:nvSpPr>
        <p:spPr>
          <a:xfrm>
            <a:off x="457172" y="205014"/>
            <a:ext cx="8228818" cy="85871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104" name="Google Shape;104;p26"/>
          <p:cNvSpPr txBox="1"/>
          <p:nvPr>
            <p:ph idx="1" type="body"/>
          </p:nvPr>
        </p:nvSpPr>
        <p:spPr>
          <a:xfrm>
            <a:off x="457172" y="1203631"/>
            <a:ext cx="8228818" cy="2983358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105" name="Google Shape;105;p26"/>
          <p:cNvSpPr txBox="1"/>
          <p:nvPr>
            <p:ph idx="10" type="dt"/>
          </p:nvPr>
        </p:nvSpPr>
        <p:spPr>
          <a:xfrm>
            <a:off x="457172" y="4685930"/>
            <a:ext cx="2130202" cy="354753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106" name="Google Shape;106;p26"/>
          <p:cNvSpPr txBox="1"/>
          <p:nvPr>
            <p:ph idx="11" type="ftr"/>
          </p:nvPr>
        </p:nvSpPr>
        <p:spPr>
          <a:xfrm>
            <a:off x="3127054" y="4685930"/>
            <a:ext cx="2898142" cy="354753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107" name="Google Shape;107;p26"/>
          <p:cNvSpPr txBox="1"/>
          <p:nvPr>
            <p:ph idx="12" type="sldNum"/>
          </p:nvPr>
        </p:nvSpPr>
        <p:spPr>
          <a:xfrm>
            <a:off x="6555515" y="4685930"/>
            <a:ext cx="2130202" cy="3547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://www.lemonde.fr/asie-pacifique/article/2017/01/06/la-presidente-taiwanaise-fera-une-escale-americaine-qui-sera-scrutee-de-pres-par-pekin_5059063_3216.html" TargetMode="External"/><Relationship Id="rId4" Type="http://schemas.openxmlformats.org/officeDocument/2006/relationships/hyperlink" Target="https://tinyurl.com/yahk69g9" TargetMode="Externa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hyperlink" Target="http://ses.webclass.fr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9"/>
          <p:cNvSpPr txBox="1"/>
          <p:nvPr/>
        </p:nvSpPr>
        <p:spPr>
          <a:xfrm>
            <a:off x="0" y="0"/>
            <a:ext cx="9144000" cy="32349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7200">
                <a:solidFill>
                  <a:srgbClr val="FFFFFF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Et si c’était à vous de nous apprendre des choses?</a:t>
            </a:r>
            <a:endParaRPr b="1" sz="7200">
              <a:solidFill>
                <a:srgbClr val="FFFFFF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Google Shape;219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725" y="2578339"/>
            <a:ext cx="2263578" cy="2263594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48"/>
          <p:cNvSpPr txBox="1"/>
          <p:nvPr/>
        </p:nvSpPr>
        <p:spPr>
          <a:xfrm>
            <a:off x="4035650" y="746650"/>
            <a:ext cx="3964800" cy="23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>
                <a:latin typeface="Imprima"/>
                <a:ea typeface="Imprima"/>
                <a:cs typeface="Imprima"/>
                <a:sym typeface="Imprima"/>
              </a:rPr>
              <a:t>2 possibilités : </a:t>
            </a:r>
            <a:endParaRPr sz="3000">
              <a:latin typeface="Imprima"/>
              <a:ea typeface="Imprima"/>
              <a:cs typeface="Imprima"/>
              <a:sym typeface="Impri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Imprima"/>
              <a:ea typeface="Imprima"/>
              <a:cs typeface="Imprima"/>
              <a:sym typeface="Impri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>
                <a:latin typeface="Imprima"/>
                <a:ea typeface="Imprima"/>
                <a:cs typeface="Imprima"/>
                <a:sym typeface="Imprima"/>
              </a:rPr>
              <a:t>- </a:t>
            </a:r>
            <a:r>
              <a:rPr b="1" lang="fr" sz="3000">
                <a:solidFill>
                  <a:srgbClr val="CC0000"/>
                </a:solidFill>
                <a:latin typeface="Imprima"/>
                <a:ea typeface="Imprima"/>
                <a:cs typeface="Imprima"/>
                <a:sym typeface="Imprima"/>
              </a:rPr>
              <a:t>Libre office</a:t>
            </a:r>
            <a:endParaRPr b="1" sz="3000">
              <a:solidFill>
                <a:srgbClr val="CC0000"/>
              </a:solidFill>
              <a:latin typeface="Imprima"/>
              <a:ea typeface="Imprima"/>
              <a:cs typeface="Imprima"/>
              <a:sym typeface="Impri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>
                <a:latin typeface="Imprima"/>
                <a:ea typeface="Imprima"/>
                <a:cs typeface="Imprima"/>
                <a:sym typeface="Imprima"/>
              </a:rPr>
              <a:t>- </a:t>
            </a:r>
            <a:r>
              <a:rPr b="1" lang="fr" sz="3000">
                <a:solidFill>
                  <a:srgbClr val="CC0000"/>
                </a:solidFill>
                <a:latin typeface="Imprima"/>
                <a:ea typeface="Imprima"/>
                <a:cs typeface="Imprima"/>
                <a:sym typeface="Imprima"/>
              </a:rPr>
              <a:t>Google Slide</a:t>
            </a:r>
            <a:endParaRPr b="1" sz="3000">
              <a:solidFill>
                <a:srgbClr val="CC0000"/>
              </a:solidFill>
              <a:latin typeface="Imprima"/>
              <a:ea typeface="Imprima"/>
              <a:cs typeface="Imprima"/>
              <a:sym typeface="Imprima"/>
            </a:endParaRPr>
          </a:p>
        </p:txBody>
      </p:sp>
      <p:cxnSp>
        <p:nvCxnSpPr>
          <p:cNvPr id="221" name="Google Shape;221;p48"/>
          <p:cNvCxnSpPr>
            <a:endCxn id="220" idx="1"/>
          </p:cNvCxnSpPr>
          <p:nvPr/>
        </p:nvCxnSpPr>
        <p:spPr>
          <a:xfrm flipH="1" rot="10800000">
            <a:off x="2018450" y="1920850"/>
            <a:ext cx="2017200" cy="1129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9"/>
          <p:cNvSpPr/>
          <p:nvPr/>
        </p:nvSpPr>
        <p:spPr>
          <a:xfrm>
            <a:off x="0" y="0"/>
            <a:ext cx="2571600" cy="2013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latin typeface="Avenir"/>
                <a:ea typeface="Avenir"/>
                <a:cs typeface="Avenir"/>
                <a:sym typeface="Avenir"/>
              </a:rPr>
              <a:t>Diapo 1 : le titre du reportage et son adresse internet raccourcie.</a:t>
            </a:r>
            <a:endParaRPr sz="18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Google Shape;231;p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725" y="2578339"/>
            <a:ext cx="2263578" cy="2263594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50"/>
          <p:cNvSpPr txBox="1"/>
          <p:nvPr/>
        </p:nvSpPr>
        <p:spPr>
          <a:xfrm>
            <a:off x="4035650" y="746650"/>
            <a:ext cx="3964800" cy="234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>
                <a:latin typeface="Imprima"/>
                <a:ea typeface="Imprima"/>
                <a:cs typeface="Imprima"/>
                <a:sym typeface="Imprima"/>
              </a:rPr>
              <a:t>Vous diffuserez aux élèves le </a:t>
            </a:r>
            <a:r>
              <a:rPr b="1" lang="fr" sz="3000">
                <a:solidFill>
                  <a:srgbClr val="CC0000"/>
                </a:solidFill>
                <a:latin typeface="Imprima"/>
                <a:ea typeface="Imprima"/>
                <a:cs typeface="Imprima"/>
                <a:sym typeface="Imprima"/>
              </a:rPr>
              <a:t>reportage </a:t>
            </a:r>
            <a:r>
              <a:rPr lang="fr" sz="3000">
                <a:latin typeface="Imprima"/>
                <a:ea typeface="Imprima"/>
                <a:cs typeface="Imprima"/>
                <a:sym typeface="Imprima"/>
              </a:rPr>
              <a:t>que vous avez choisi.</a:t>
            </a:r>
            <a:endParaRPr b="1" sz="3000">
              <a:solidFill>
                <a:srgbClr val="CC0000"/>
              </a:solidFill>
              <a:latin typeface="Imprima"/>
              <a:ea typeface="Imprima"/>
              <a:cs typeface="Imprima"/>
              <a:sym typeface="Imprima"/>
            </a:endParaRPr>
          </a:p>
        </p:txBody>
      </p:sp>
      <p:cxnSp>
        <p:nvCxnSpPr>
          <p:cNvPr id="233" name="Google Shape;233;p50"/>
          <p:cNvCxnSpPr>
            <a:endCxn id="232" idx="1"/>
          </p:cNvCxnSpPr>
          <p:nvPr/>
        </p:nvCxnSpPr>
        <p:spPr>
          <a:xfrm flipH="1" rot="10800000">
            <a:off x="2018450" y="1920850"/>
            <a:ext cx="2017200" cy="1129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51"/>
          <p:cNvSpPr/>
          <p:nvPr/>
        </p:nvSpPr>
        <p:spPr>
          <a:xfrm>
            <a:off x="0" y="0"/>
            <a:ext cx="2571600" cy="2013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latin typeface="Avenir"/>
                <a:ea typeface="Avenir"/>
                <a:cs typeface="Avenir"/>
                <a:sym typeface="Avenir"/>
              </a:rPr>
              <a:t>Diapo 1 : le titre du reportage et son adresse internet raccourcie.</a:t>
            </a:r>
            <a:endParaRPr sz="18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39" name="Google Shape;239;p51"/>
          <p:cNvSpPr/>
          <p:nvPr/>
        </p:nvSpPr>
        <p:spPr>
          <a:xfrm>
            <a:off x="3286200" y="0"/>
            <a:ext cx="2571600" cy="2013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latin typeface="Avenir"/>
                <a:ea typeface="Avenir"/>
                <a:cs typeface="Avenir"/>
                <a:sym typeface="Avenir"/>
              </a:rPr>
              <a:t>Diapo 2 : définition du problème traité par le reportage (très important de construire une problématique claire)</a:t>
            </a:r>
            <a:endParaRPr sz="18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52"/>
          <p:cNvSpPr txBox="1"/>
          <p:nvPr/>
        </p:nvSpPr>
        <p:spPr>
          <a:xfrm>
            <a:off x="3442436" y="1019245"/>
            <a:ext cx="4258500" cy="193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600">
                <a:solidFill>
                  <a:schemeClr val="dk1"/>
                </a:solidFill>
                <a:latin typeface="Imprima"/>
                <a:ea typeface="Imprima"/>
                <a:cs typeface="Imprima"/>
                <a:sym typeface="Imprima"/>
              </a:rPr>
              <a:t>C’est quoi une problématique?</a:t>
            </a:r>
            <a:endParaRPr sz="3600">
              <a:solidFill>
                <a:schemeClr val="dk1"/>
              </a:solidFill>
              <a:latin typeface="Imprima"/>
              <a:ea typeface="Imprima"/>
              <a:cs typeface="Imprima"/>
              <a:sym typeface="Imprima"/>
            </a:endParaRPr>
          </a:p>
        </p:txBody>
      </p:sp>
      <p:pic>
        <p:nvPicPr>
          <p:cNvPr id="245" name="Google Shape;245;p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040" y="2412821"/>
            <a:ext cx="2730662" cy="27306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6" name="Google Shape;246;p52"/>
          <p:cNvCxnSpPr>
            <a:endCxn id="244" idx="1"/>
          </p:cNvCxnSpPr>
          <p:nvPr/>
        </p:nvCxnSpPr>
        <p:spPr>
          <a:xfrm flipH="1" rot="10800000">
            <a:off x="2057336" y="1987345"/>
            <a:ext cx="1385100" cy="1116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Google Shape;251;p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725" y="2578339"/>
            <a:ext cx="2263578" cy="2263594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Google Shape;252;p53"/>
          <p:cNvSpPr txBox="1"/>
          <p:nvPr/>
        </p:nvSpPr>
        <p:spPr>
          <a:xfrm>
            <a:off x="4035650" y="746650"/>
            <a:ext cx="3964800" cy="23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>
                <a:latin typeface="Imprima"/>
                <a:ea typeface="Imprima"/>
                <a:cs typeface="Imprima"/>
                <a:sym typeface="Imprima"/>
              </a:rPr>
              <a:t>C’est le fait de poser un </a:t>
            </a:r>
            <a:r>
              <a:rPr b="1" lang="fr" sz="3000">
                <a:solidFill>
                  <a:srgbClr val="CC0000"/>
                </a:solidFill>
                <a:latin typeface="Imprima"/>
                <a:ea typeface="Imprima"/>
                <a:cs typeface="Imprima"/>
                <a:sym typeface="Imprima"/>
              </a:rPr>
              <a:t>problème </a:t>
            </a:r>
            <a:r>
              <a:rPr lang="fr" sz="3000">
                <a:latin typeface="Imprima"/>
                <a:ea typeface="Imprima"/>
                <a:cs typeface="Imprima"/>
                <a:sym typeface="Imprima"/>
              </a:rPr>
              <a:t>sous la forme d’une ou de plusieurs questions.</a:t>
            </a:r>
            <a:endParaRPr b="1" sz="3000">
              <a:solidFill>
                <a:srgbClr val="CC0000"/>
              </a:solidFill>
              <a:latin typeface="Imprima"/>
              <a:ea typeface="Imprima"/>
              <a:cs typeface="Imprima"/>
              <a:sym typeface="Imprima"/>
            </a:endParaRPr>
          </a:p>
        </p:txBody>
      </p:sp>
      <p:cxnSp>
        <p:nvCxnSpPr>
          <p:cNvPr id="253" name="Google Shape;253;p53"/>
          <p:cNvCxnSpPr>
            <a:endCxn id="252" idx="1"/>
          </p:cNvCxnSpPr>
          <p:nvPr/>
        </p:nvCxnSpPr>
        <p:spPr>
          <a:xfrm flipH="1" rot="10800000">
            <a:off x="2018450" y="1920850"/>
            <a:ext cx="2017200" cy="1129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54"/>
          <p:cNvSpPr/>
          <p:nvPr/>
        </p:nvSpPr>
        <p:spPr>
          <a:xfrm>
            <a:off x="0" y="0"/>
            <a:ext cx="2571600" cy="2013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latin typeface="Avenir"/>
                <a:ea typeface="Avenir"/>
                <a:cs typeface="Avenir"/>
                <a:sym typeface="Avenir"/>
              </a:rPr>
              <a:t>Diapo 1 : le titre du reportage et son adresse internet raccourcie.</a:t>
            </a:r>
            <a:endParaRPr sz="18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59" name="Google Shape;259;p54"/>
          <p:cNvSpPr/>
          <p:nvPr/>
        </p:nvSpPr>
        <p:spPr>
          <a:xfrm>
            <a:off x="6572400" y="0"/>
            <a:ext cx="2571600" cy="2013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latin typeface="Avenir"/>
                <a:ea typeface="Avenir"/>
                <a:cs typeface="Avenir"/>
                <a:sym typeface="Avenir"/>
              </a:rPr>
              <a:t>Diapo 3 : un résumé synthétique du reportage</a:t>
            </a:r>
            <a:endParaRPr sz="18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60" name="Google Shape;260;p54"/>
          <p:cNvSpPr/>
          <p:nvPr/>
        </p:nvSpPr>
        <p:spPr>
          <a:xfrm>
            <a:off x="3286200" y="0"/>
            <a:ext cx="2571600" cy="2013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latin typeface="Avenir"/>
                <a:ea typeface="Avenir"/>
                <a:cs typeface="Avenir"/>
                <a:sym typeface="Avenir"/>
              </a:rPr>
              <a:t>Diapo 2 : définition du problème traité par le reportage (très important de construire une problématique claire)</a:t>
            </a:r>
            <a:endParaRPr sz="18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55"/>
          <p:cNvSpPr txBox="1"/>
          <p:nvPr/>
        </p:nvSpPr>
        <p:spPr>
          <a:xfrm>
            <a:off x="3442436" y="1019245"/>
            <a:ext cx="4258500" cy="193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600">
                <a:solidFill>
                  <a:schemeClr val="dk1"/>
                </a:solidFill>
                <a:latin typeface="Imprima"/>
                <a:ea typeface="Imprima"/>
                <a:cs typeface="Imprima"/>
                <a:sym typeface="Imprima"/>
              </a:rPr>
              <a:t>C’est quoi un résumé synthétique?</a:t>
            </a:r>
            <a:endParaRPr sz="3600">
              <a:solidFill>
                <a:schemeClr val="dk1"/>
              </a:solidFill>
              <a:latin typeface="Imprima"/>
              <a:ea typeface="Imprima"/>
              <a:cs typeface="Imprima"/>
              <a:sym typeface="Imprima"/>
            </a:endParaRPr>
          </a:p>
        </p:txBody>
      </p:sp>
      <p:pic>
        <p:nvPicPr>
          <p:cNvPr id="266" name="Google Shape;266;p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040" y="2412821"/>
            <a:ext cx="2730662" cy="27306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67" name="Google Shape;267;p55"/>
          <p:cNvCxnSpPr>
            <a:endCxn id="265" idx="1"/>
          </p:cNvCxnSpPr>
          <p:nvPr/>
        </p:nvCxnSpPr>
        <p:spPr>
          <a:xfrm flipH="1" rot="10800000">
            <a:off x="2057336" y="1987345"/>
            <a:ext cx="1385100" cy="1116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Google Shape;272;p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725" y="2578339"/>
            <a:ext cx="2263578" cy="2263594"/>
          </a:xfrm>
          <a:prstGeom prst="rect">
            <a:avLst/>
          </a:prstGeom>
          <a:noFill/>
          <a:ln>
            <a:noFill/>
          </a:ln>
        </p:spPr>
      </p:pic>
      <p:sp>
        <p:nvSpPr>
          <p:cNvPr id="273" name="Google Shape;273;p56"/>
          <p:cNvSpPr txBox="1"/>
          <p:nvPr/>
        </p:nvSpPr>
        <p:spPr>
          <a:xfrm>
            <a:off x="4080000" y="117000"/>
            <a:ext cx="3964800" cy="41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700">
                <a:latin typeface="Imprima"/>
                <a:ea typeface="Imprima"/>
                <a:cs typeface="Imprima"/>
                <a:sym typeface="Imprima"/>
              </a:rPr>
              <a:t>Vous synthétiserez sous la forme de </a:t>
            </a:r>
            <a:r>
              <a:rPr b="1" lang="fr" sz="2700">
                <a:solidFill>
                  <a:srgbClr val="CC0000"/>
                </a:solidFill>
                <a:latin typeface="Imprima"/>
                <a:ea typeface="Imprima"/>
                <a:cs typeface="Imprima"/>
                <a:sym typeface="Imprima"/>
              </a:rPr>
              <a:t>mots-clefs </a:t>
            </a:r>
            <a:r>
              <a:rPr lang="fr" sz="2700">
                <a:latin typeface="Imprima"/>
                <a:ea typeface="Imprima"/>
                <a:cs typeface="Imprima"/>
                <a:sym typeface="Imprima"/>
              </a:rPr>
              <a:t>et/ou d’un </a:t>
            </a:r>
            <a:r>
              <a:rPr b="1" lang="fr" sz="2700">
                <a:solidFill>
                  <a:srgbClr val="CC0000"/>
                </a:solidFill>
                <a:latin typeface="Imprima"/>
                <a:ea typeface="Imprima"/>
                <a:cs typeface="Imprima"/>
                <a:sym typeface="Imprima"/>
              </a:rPr>
              <a:t>schéma </a:t>
            </a:r>
            <a:r>
              <a:rPr lang="fr" sz="2700">
                <a:latin typeface="Imprima"/>
                <a:ea typeface="Imprima"/>
                <a:cs typeface="Imprima"/>
                <a:sym typeface="Imprima"/>
              </a:rPr>
              <a:t>le contenu du reportage. Vous pouvez faire plusieurs diapos mais avec peu d’infos par diapo. Évitez de rédiger des phrases (sinon vous les lirez).</a:t>
            </a:r>
            <a:endParaRPr b="1" sz="2700">
              <a:solidFill>
                <a:srgbClr val="CC0000"/>
              </a:solidFill>
              <a:latin typeface="Imprima"/>
              <a:ea typeface="Imprima"/>
              <a:cs typeface="Imprima"/>
              <a:sym typeface="Imprima"/>
            </a:endParaRPr>
          </a:p>
        </p:txBody>
      </p:sp>
      <p:cxnSp>
        <p:nvCxnSpPr>
          <p:cNvPr id="274" name="Google Shape;274;p56"/>
          <p:cNvCxnSpPr>
            <a:endCxn id="273" idx="1"/>
          </p:cNvCxnSpPr>
          <p:nvPr/>
        </p:nvCxnSpPr>
        <p:spPr>
          <a:xfrm flipH="1" rot="10800000">
            <a:off x="2053500" y="2169150"/>
            <a:ext cx="2026500" cy="651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57"/>
          <p:cNvSpPr/>
          <p:nvPr/>
        </p:nvSpPr>
        <p:spPr>
          <a:xfrm>
            <a:off x="0" y="0"/>
            <a:ext cx="2571600" cy="2013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latin typeface="Avenir"/>
                <a:ea typeface="Avenir"/>
                <a:cs typeface="Avenir"/>
                <a:sym typeface="Avenir"/>
              </a:rPr>
              <a:t>Diapo 1 : le titre du reportage et son adresse internet raccourcie.</a:t>
            </a:r>
            <a:endParaRPr sz="18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80" name="Google Shape;280;p57"/>
          <p:cNvSpPr/>
          <p:nvPr/>
        </p:nvSpPr>
        <p:spPr>
          <a:xfrm>
            <a:off x="6572400" y="0"/>
            <a:ext cx="2571600" cy="2013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latin typeface="Avenir"/>
                <a:ea typeface="Avenir"/>
                <a:cs typeface="Avenir"/>
                <a:sym typeface="Avenir"/>
              </a:rPr>
              <a:t>Diapo 3 : un résumé synthétique du reportage</a:t>
            </a:r>
            <a:endParaRPr sz="18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81" name="Google Shape;281;p57"/>
          <p:cNvSpPr/>
          <p:nvPr/>
        </p:nvSpPr>
        <p:spPr>
          <a:xfrm>
            <a:off x="0" y="3130500"/>
            <a:ext cx="2571600" cy="2013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latin typeface="Avenir"/>
                <a:ea typeface="Avenir"/>
                <a:cs typeface="Avenir"/>
                <a:sym typeface="Avenir"/>
              </a:rPr>
              <a:t>Diapo 4 : des informations complémentaires et approfondies sur le problème traité par le reportage</a:t>
            </a:r>
            <a:endParaRPr sz="18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82" name="Google Shape;282;p57"/>
          <p:cNvSpPr/>
          <p:nvPr/>
        </p:nvSpPr>
        <p:spPr>
          <a:xfrm>
            <a:off x="3286200" y="0"/>
            <a:ext cx="2571600" cy="2013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latin typeface="Avenir"/>
                <a:ea typeface="Avenir"/>
                <a:cs typeface="Avenir"/>
                <a:sym typeface="Avenir"/>
              </a:rPr>
              <a:t>Diapo 2 : définition du problème traité par le reportage (très important de construire une problématique claire)</a:t>
            </a:r>
            <a:endParaRPr sz="18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725" y="2578339"/>
            <a:ext cx="2263578" cy="2263594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40"/>
          <p:cNvSpPr txBox="1"/>
          <p:nvPr/>
        </p:nvSpPr>
        <p:spPr>
          <a:xfrm>
            <a:off x="4399050" y="944050"/>
            <a:ext cx="3964800" cy="334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>
                <a:latin typeface="Imprima"/>
                <a:ea typeface="Imprima"/>
                <a:cs typeface="Imprima"/>
                <a:sym typeface="Imprima"/>
              </a:rPr>
              <a:t>Vous allez par binôme devoir préparer un exposé d’une dizaine de minutes.</a:t>
            </a:r>
            <a:endParaRPr sz="3000">
              <a:latin typeface="Imprima"/>
              <a:ea typeface="Imprima"/>
              <a:cs typeface="Imprima"/>
              <a:sym typeface="Imprima"/>
            </a:endParaRPr>
          </a:p>
        </p:txBody>
      </p:sp>
      <p:cxnSp>
        <p:nvCxnSpPr>
          <p:cNvPr id="165" name="Google Shape;165;p40"/>
          <p:cNvCxnSpPr>
            <a:endCxn id="164" idx="1"/>
          </p:cNvCxnSpPr>
          <p:nvPr/>
        </p:nvCxnSpPr>
        <p:spPr>
          <a:xfrm flipH="1" rot="10800000">
            <a:off x="2138850" y="2616700"/>
            <a:ext cx="2260200" cy="236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58"/>
          <p:cNvSpPr txBox="1"/>
          <p:nvPr/>
        </p:nvSpPr>
        <p:spPr>
          <a:xfrm>
            <a:off x="3442425" y="620776"/>
            <a:ext cx="4258500" cy="233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600">
                <a:solidFill>
                  <a:schemeClr val="dk1"/>
                </a:solidFill>
                <a:latin typeface="Imprima"/>
                <a:ea typeface="Imprima"/>
                <a:cs typeface="Imprima"/>
                <a:sym typeface="Imprima"/>
              </a:rPr>
              <a:t>Où est-ce que l’on trouve des informations complémentaires?</a:t>
            </a:r>
            <a:endParaRPr sz="3600">
              <a:solidFill>
                <a:schemeClr val="dk1"/>
              </a:solidFill>
              <a:latin typeface="Imprima"/>
              <a:ea typeface="Imprima"/>
              <a:cs typeface="Imprima"/>
              <a:sym typeface="Imprima"/>
            </a:endParaRPr>
          </a:p>
        </p:txBody>
      </p:sp>
      <p:pic>
        <p:nvPicPr>
          <p:cNvPr id="288" name="Google Shape;288;p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040" y="2412821"/>
            <a:ext cx="2730662" cy="27306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9" name="Google Shape;289;p58"/>
          <p:cNvCxnSpPr>
            <a:endCxn id="287" idx="1"/>
          </p:cNvCxnSpPr>
          <p:nvPr/>
        </p:nvCxnSpPr>
        <p:spPr>
          <a:xfrm flipH="1" rot="10800000">
            <a:off x="2057325" y="1788076"/>
            <a:ext cx="1385100" cy="1116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" name="Google Shape;294;p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725" y="2578339"/>
            <a:ext cx="2263578" cy="2263594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Google Shape;295;p59"/>
          <p:cNvSpPr txBox="1"/>
          <p:nvPr/>
        </p:nvSpPr>
        <p:spPr>
          <a:xfrm>
            <a:off x="4080000" y="117000"/>
            <a:ext cx="3964800" cy="410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700">
                <a:latin typeface="Imprima"/>
                <a:ea typeface="Imprima"/>
                <a:cs typeface="Imprima"/>
                <a:sym typeface="Imprima"/>
              </a:rPr>
              <a:t>- Au CDI</a:t>
            </a:r>
            <a:endParaRPr sz="2700">
              <a:latin typeface="Imprima"/>
              <a:ea typeface="Imprima"/>
              <a:cs typeface="Imprima"/>
              <a:sym typeface="Impri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700">
                <a:latin typeface="Imprima"/>
                <a:ea typeface="Imprima"/>
                <a:cs typeface="Imprima"/>
                <a:sym typeface="Imprima"/>
              </a:rPr>
              <a:t>- Dans une bibliothèque municipale</a:t>
            </a:r>
            <a:endParaRPr sz="2700">
              <a:latin typeface="Imprima"/>
              <a:ea typeface="Imprima"/>
              <a:cs typeface="Imprima"/>
              <a:sym typeface="Impri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700">
                <a:latin typeface="Imprima"/>
                <a:ea typeface="Imprima"/>
                <a:cs typeface="Imprima"/>
                <a:sym typeface="Imprima"/>
              </a:rPr>
              <a:t>- Chez vous</a:t>
            </a:r>
            <a:endParaRPr sz="2700">
              <a:latin typeface="Imprima"/>
              <a:ea typeface="Imprima"/>
              <a:cs typeface="Imprima"/>
              <a:sym typeface="Impri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700">
                <a:latin typeface="Imprima"/>
                <a:ea typeface="Imprima"/>
                <a:cs typeface="Imprima"/>
                <a:sym typeface="Imprima"/>
              </a:rPr>
              <a:t>- Sur internet (mais attention à la qualité de la source)</a:t>
            </a:r>
            <a:endParaRPr sz="2700">
              <a:latin typeface="Imprima"/>
              <a:ea typeface="Imprima"/>
              <a:cs typeface="Imprima"/>
              <a:sym typeface="Imprima"/>
            </a:endParaRPr>
          </a:p>
        </p:txBody>
      </p:sp>
      <p:cxnSp>
        <p:nvCxnSpPr>
          <p:cNvPr id="296" name="Google Shape;296;p59"/>
          <p:cNvCxnSpPr>
            <a:endCxn id="295" idx="1"/>
          </p:cNvCxnSpPr>
          <p:nvPr/>
        </p:nvCxnSpPr>
        <p:spPr>
          <a:xfrm flipH="1" rot="10800000">
            <a:off x="2053500" y="2169150"/>
            <a:ext cx="2026500" cy="651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60"/>
          <p:cNvSpPr/>
          <p:nvPr/>
        </p:nvSpPr>
        <p:spPr>
          <a:xfrm>
            <a:off x="0" y="0"/>
            <a:ext cx="2571600" cy="2013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latin typeface="Avenir"/>
                <a:ea typeface="Avenir"/>
                <a:cs typeface="Avenir"/>
                <a:sym typeface="Avenir"/>
              </a:rPr>
              <a:t>Diapo 1 : le titre du reportage et son adresse internet raccourcie.</a:t>
            </a:r>
            <a:endParaRPr sz="18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02" name="Google Shape;302;p60"/>
          <p:cNvSpPr/>
          <p:nvPr/>
        </p:nvSpPr>
        <p:spPr>
          <a:xfrm>
            <a:off x="6572400" y="0"/>
            <a:ext cx="2571600" cy="2013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latin typeface="Avenir"/>
                <a:ea typeface="Avenir"/>
                <a:cs typeface="Avenir"/>
                <a:sym typeface="Avenir"/>
              </a:rPr>
              <a:t>Diapo 3 : un résumé synthétique du reportage</a:t>
            </a:r>
            <a:endParaRPr sz="18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03" name="Google Shape;303;p60"/>
          <p:cNvSpPr/>
          <p:nvPr/>
        </p:nvSpPr>
        <p:spPr>
          <a:xfrm>
            <a:off x="0" y="3130500"/>
            <a:ext cx="2571600" cy="2013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latin typeface="Avenir"/>
                <a:ea typeface="Avenir"/>
                <a:cs typeface="Avenir"/>
                <a:sym typeface="Avenir"/>
              </a:rPr>
              <a:t>Diapo 4 : des informations complémentaires et approfondies sur le problème traité par le reportage</a:t>
            </a:r>
            <a:endParaRPr sz="18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04" name="Google Shape;304;p60"/>
          <p:cNvSpPr/>
          <p:nvPr/>
        </p:nvSpPr>
        <p:spPr>
          <a:xfrm>
            <a:off x="3286200" y="0"/>
            <a:ext cx="2571600" cy="2013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latin typeface="Avenir"/>
                <a:ea typeface="Avenir"/>
                <a:cs typeface="Avenir"/>
                <a:sym typeface="Avenir"/>
              </a:rPr>
              <a:t>Diapo 2 : définition du problème traité par le reportage (très important de construire une problématique claire)</a:t>
            </a:r>
            <a:endParaRPr sz="18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05" name="Google Shape;305;p60"/>
          <p:cNvSpPr/>
          <p:nvPr/>
        </p:nvSpPr>
        <p:spPr>
          <a:xfrm>
            <a:off x="3286200" y="3130500"/>
            <a:ext cx="2571600" cy="2013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latin typeface="Avenir"/>
                <a:ea typeface="Avenir"/>
                <a:cs typeface="Avenir"/>
                <a:sym typeface="Avenir"/>
              </a:rPr>
              <a:t>Diapo 5 : liste des sources précises utilisées.</a:t>
            </a:r>
            <a:endParaRPr sz="18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61"/>
          <p:cNvSpPr txBox="1"/>
          <p:nvPr/>
        </p:nvSpPr>
        <p:spPr>
          <a:xfrm>
            <a:off x="3442425" y="620776"/>
            <a:ext cx="4258500" cy="233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600">
                <a:solidFill>
                  <a:schemeClr val="dk1"/>
                </a:solidFill>
                <a:latin typeface="Imprima"/>
                <a:ea typeface="Imprima"/>
                <a:cs typeface="Imprima"/>
                <a:sym typeface="Imprima"/>
              </a:rPr>
              <a:t>Comment on cite ses sources?</a:t>
            </a:r>
            <a:endParaRPr sz="3600">
              <a:solidFill>
                <a:schemeClr val="dk1"/>
              </a:solidFill>
              <a:latin typeface="Imprima"/>
              <a:ea typeface="Imprima"/>
              <a:cs typeface="Imprima"/>
              <a:sym typeface="Imprima"/>
            </a:endParaRPr>
          </a:p>
        </p:txBody>
      </p:sp>
      <p:pic>
        <p:nvPicPr>
          <p:cNvPr id="311" name="Google Shape;311;p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040" y="2412821"/>
            <a:ext cx="2730662" cy="27306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2" name="Google Shape;312;p61"/>
          <p:cNvCxnSpPr>
            <a:endCxn id="310" idx="1"/>
          </p:cNvCxnSpPr>
          <p:nvPr/>
        </p:nvCxnSpPr>
        <p:spPr>
          <a:xfrm flipH="1" rot="10800000">
            <a:off x="2057325" y="1788076"/>
            <a:ext cx="1385100" cy="1116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62"/>
          <p:cNvSpPr txBox="1"/>
          <p:nvPr/>
        </p:nvSpPr>
        <p:spPr>
          <a:xfrm>
            <a:off x="1951000" y="248300"/>
            <a:ext cx="6860100" cy="166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>
                <a:latin typeface="Avenir"/>
                <a:ea typeface="Avenir"/>
                <a:cs typeface="Avenir"/>
                <a:sym typeface="Avenir"/>
              </a:rPr>
              <a:t>http://www.lemonde.fr/asie-pacifique/article/2017/01/06/la-presidente-taiwanaise-fera-une-escale-americaine-qui-sera-scrutee-de-pres-par-pekin_5059063_3216.html</a:t>
            </a:r>
            <a:endParaRPr sz="24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18" name="Google Shape;318;p62"/>
          <p:cNvSpPr txBox="1"/>
          <p:nvPr/>
        </p:nvSpPr>
        <p:spPr>
          <a:xfrm>
            <a:off x="152400" y="152400"/>
            <a:ext cx="1484400" cy="152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62865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CC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319" name="Google Shape;319;p62"/>
          <p:cNvSpPr/>
          <p:nvPr/>
        </p:nvSpPr>
        <p:spPr>
          <a:xfrm>
            <a:off x="0" y="374000"/>
            <a:ext cx="1769700" cy="14157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>
                <a:solidFill>
                  <a:srgbClr val="FFFFFF"/>
                </a:solidFill>
                <a:latin typeface="Oswald Medium"/>
                <a:ea typeface="Oswald Medium"/>
                <a:cs typeface="Oswald Medium"/>
                <a:sym typeface="Oswald Medium"/>
              </a:rPr>
              <a:t>Version brute</a:t>
            </a:r>
            <a:endParaRPr sz="3000">
              <a:solidFill>
                <a:srgbClr val="FFFFFF"/>
              </a:solidFill>
              <a:latin typeface="Oswald Medium"/>
              <a:ea typeface="Oswald Medium"/>
              <a:cs typeface="Oswald Medium"/>
              <a:sym typeface="Oswald Medium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63"/>
          <p:cNvSpPr txBox="1"/>
          <p:nvPr/>
        </p:nvSpPr>
        <p:spPr>
          <a:xfrm>
            <a:off x="1951000" y="248300"/>
            <a:ext cx="6860100" cy="166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>
                <a:latin typeface="Avenir"/>
                <a:ea typeface="Avenir"/>
                <a:cs typeface="Avenir"/>
                <a:sym typeface="Avenir"/>
              </a:rPr>
              <a:t>http://www.lemonde.fr/asie-pacifique/article/2017/01/06/la-presidente-taiwanaise-fera-une-escale-americaine-qui-sera-scrutee-de-pres-par-pekin_5059063_3216.html</a:t>
            </a:r>
            <a:endParaRPr sz="24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25" name="Google Shape;325;p63"/>
          <p:cNvSpPr txBox="1"/>
          <p:nvPr/>
        </p:nvSpPr>
        <p:spPr>
          <a:xfrm>
            <a:off x="2070850" y="1995350"/>
            <a:ext cx="66204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>
                <a:solidFill>
                  <a:srgbClr val="45818E"/>
                </a:solidFill>
                <a:latin typeface="Dosis"/>
                <a:ea typeface="Dosis"/>
                <a:cs typeface="Dosis"/>
                <a:sym typeface="Dosis"/>
              </a:rPr>
              <a:t>L’escale américaine de la présidente taïwanaise scrutée de près par Pékin</a:t>
            </a:r>
            <a:endParaRPr b="1" sz="2400">
              <a:solidFill>
                <a:srgbClr val="45818E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2400">
                <a:latin typeface="Abel"/>
                <a:ea typeface="Abel"/>
                <a:cs typeface="Abel"/>
                <a:sym typeface="Abel"/>
              </a:rPr>
              <a:t>Article du journal Le Monde publié le 6 janvier 2017 (écrit par Harold Thibault, journaliste)</a:t>
            </a:r>
            <a:endParaRPr i="1" sz="2400">
              <a:latin typeface="Abel"/>
              <a:ea typeface="Abel"/>
              <a:cs typeface="Abel"/>
              <a:sym typeface="Abe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 u="sng">
                <a:solidFill>
                  <a:schemeClr val="hlink"/>
                </a:solidFill>
                <a:latin typeface="Abel"/>
                <a:ea typeface="Abel"/>
                <a:cs typeface="Abel"/>
                <a:sym typeface="Abel"/>
                <a:hlinkClick r:id="rId3"/>
              </a:rPr>
              <a:t>http://www.lemonde.fr/asie-pacifique/article/2017/01/06/la-presidente-taiwanaise-fera-une-escale-americaine-qui-sera-scrutee-de-pres-par-pekin_5059063_3216.html</a:t>
            </a:r>
            <a:r>
              <a:rPr lang="fr" sz="2400">
                <a:latin typeface="Abel"/>
                <a:ea typeface="Abel"/>
                <a:cs typeface="Abel"/>
                <a:sym typeface="Abel"/>
              </a:rPr>
              <a:t> (url raccourcie : </a:t>
            </a:r>
            <a:r>
              <a:rPr lang="fr" sz="2400" u="sng">
                <a:solidFill>
                  <a:schemeClr val="hlink"/>
                </a:solidFill>
                <a:latin typeface="Abel"/>
                <a:ea typeface="Abel"/>
                <a:cs typeface="Abel"/>
                <a:sym typeface="Abel"/>
                <a:hlinkClick r:id="rId4"/>
              </a:rPr>
              <a:t>https://tinyurl.com/yahk69g9</a:t>
            </a:r>
            <a:r>
              <a:rPr lang="fr" sz="2400">
                <a:latin typeface="Abel"/>
                <a:ea typeface="Abel"/>
                <a:cs typeface="Abel"/>
                <a:sym typeface="Abel"/>
              </a:rPr>
              <a:t>)</a:t>
            </a:r>
            <a:endParaRPr sz="2400"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326" name="Google Shape;326;p63"/>
          <p:cNvSpPr txBox="1"/>
          <p:nvPr/>
        </p:nvSpPr>
        <p:spPr>
          <a:xfrm>
            <a:off x="152400" y="152400"/>
            <a:ext cx="1484400" cy="152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62865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CC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327" name="Google Shape;327;p63"/>
          <p:cNvSpPr/>
          <p:nvPr/>
        </p:nvSpPr>
        <p:spPr>
          <a:xfrm>
            <a:off x="0" y="374000"/>
            <a:ext cx="1769700" cy="14157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>
                <a:solidFill>
                  <a:srgbClr val="FFFFFF"/>
                </a:solidFill>
                <a:latin typeface="Oswald Medium"/>
                <a:ea typeface="Oswald Medium"/>
                <a:cs typeface="Oswald Medium"/>
                <a:sym typeface="Oswald Medium"/>
              </a:rPr>
              <a:t>Version brute</a:t>
            </a:r>
            <a:endParaRPr sz="3000">
              <a:solidFill>
                <a:srgbClr val="FFFFFF"/>
              </a:solidFill>
              <a:latin typeface="Oswald Medium"/>
              <a:ea typeface="Oswald Medium"/>
              <a:cs typeface="Oswald Medium"/>
              <a:sym typeface="Oswald Medium"/>
            </a:endParaRPr>
          </a:p>
        </p:txBody>
      </p:sp>
      <p:sp>
        <p:nvSpPr>
          <p:cNvPr id="328" name="Google Shape;328;p63"/>
          <p:cNvSpPr/>
          <p:nvPr/>
        </p:nvSpPr>
        <p:spPr>
          <a:xfrm>
            <a:off x="0" y="2133150"/>
            <a:ext cx="1769700" cy="2779800"/>
          </a:xfrm>
          <a:prstGeom prst="rect">
            <a:avLst/>
          </a:prstGeom>
          <a:solidFill>
            <a:srgbClr val="45818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>
                <a:solidFill>
                  <a:srgbClr val="FFFFFF"/>
                </a:solidFill>
                <a:latin typeface="Oswald Medium"/>
                <a:ea typeface="Oswald Medium"/>
                <a:cs typeface="Oswald Medium"/>
                <a:sym typeface="Oswald Medium"/>
              </a:rPr>
              <a:t>Version nette</a:t>
            </a:r>
            <a:endParaRPr sz="3000">
              <a:solidFill>
                <a:srgbClr val="FFFFFF"/>
              </a:solidFill>
              <a:latin typeface="Oswald Medium"/>
              <a:ea typeface="Oswald Medium"/>
              <a:cs typeface="Oswald Medium"/>
              <a:sym typeface="Oswald Medium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64"/>
          <p:cNvSpPr/>
          <p:nvPr/>
        </p:nvSpPr>
        <p:spPr>
          <a:xfrm>
            <a:off x="0" y="0"/>
            <a:ext cx="2571600" cy="2013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latin typeface="Avenir"/>
                <a:ea typeface="Avenir"/>
                <a:cs typeface="Avenir"/>
                <a:sym typeface="Avenir"/>
              </a:rPr>
              <a:t>Diapo 1 : le titre du reportage et son adresse internet raccourcie.</a:t>
            </a:r>
            <a:endParaRPr sz="18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34" name="Google Shape;334;p64"/>
          <p:cNvSpPr/>
          <p:nvPr/>
        </p:nvSpPr>
        <p:spPr>
          <a:xfrm>
            <a:off x="6572400" y="0"/>
            <a:ext cx="2571600" cy="2013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latin typeface="Avenir"/>
                <a:ea typeface="Avenir"/>
                <a:cs typeface="Avenir"/>
                <a:sym typeface="Avenir"/>
              </a:rPr>
              <a:t>Diapo 3 : un résumé synthétique du reportage</a:t>
            </a:r>
            <a:endParaRPr sz="18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35" name="Google Shape;335;p64"/>
          <p:cNvSpPr/>
          <p:nvPr/>
        </p:nvSpPr>
        <p:spPr>
          <a:xfrm>
            <a:off x="0" y="3130500"/>
            <a:ext cx="2571600" cy="2013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latin typeface="Avenir"/>
                <a:ea typeface="Avenir"/>
                <a:cs typeface="Avenir"/>
                <a:sym typeface="Avenir"/>
              </a:rPr>
              <a:t>Diapo 4 : des informations complémentaires et approfondies sur le problème traité par le reportage</a:t>
            </a:r>
            <a:endParaRPr sz="18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36" name="Google Shape;336;p64"/>
          <p:cNvSpPr/>
          <p:nvPr/>
        </p:nvSpPr>
        <p:spPr>
          <a:xfrm>
            <a:off x="3286200" y="0"/>
            <a:ext cx="2571600" cy="2013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latin typeface="Avenir"/>
                <a:ea typeface="Avenir"/>
                <a:cs typeface="Avenir"/>
                <a:sym typeface="Avenir"/>
              </a:rPr>
              <a:t>Diapo 2 : définition du problème traité par le reportage (très important de construire une problématique claire)</a:t>
            </a:r>
            <a:endParaRPr sz="18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37" name="Google Shape;337;p64"/>
          <p:cNvSpPr/>
          <p:nvPr/>
        </p:nvSpPr>
        <p:spPr>
          <a:xfrm>
            <a:off x="3286200" y="3130500"/>
            <a:ext cx="2571600" cy="2013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latin typeface="Avenir"/>
                <a:ea typeface="Avenir"/>
                <a:cs typeface="Avenir"/>
                <a:sym typeface="Avenir"/>
              </a:rPr>
              <a:t>Diapo 5 : liste des sources précises utilisées.</a:t>
            </a:r>
            <a:endParaRPr sz="18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38" name="Google Shape;338;p64"/>
          <p:cNvSpPr/>
          <p:nvPr/>
        </p:nvSpPr>
        <p:spPr>
          <a:xfrm>
            <a:off x="6572400" y="3130500"/>
            <a:ext cx="2571600" cy="2013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latin typeface="Avenir"/>
                <a:ea typeface="Avenir"/>
                <a:cs typeface="Avenir"/>
                <a:sym typeface="Avenir"/>
              </a:rPr>
              <a:t>Diapo 6 : un quizz de 5 questions (pour tester si vos camarades ont suivi et retenu vos </a:t>
            </a:r>
            <a:r>
              <a:rPr lang="fr" sz="1800">
                <a:latin typeface="Avenir"/>
                <a:ea typeface="Avenir"/>
                <a:cs typeface="Avenir"/>
                <a:sym typeface="Avenir"/>
              </a:rPr>
              <a:t>informations)</a:t>
            </a:r>
            <a:endParaRPr sz="18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65"/>
          <p:cNvSpPr txBox="1"/>
          <p:nvPr/>
        </p:nvSpPr>
        <p:spPr>
          <a:xfrm>
            <a:off x="3442436" y="1019245"/>
            <a:ext cx="4258500" cy="193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600">
                <a:solidFill>
                  <a:schemeClr val="dk1"/>
                </a:solidFill>
                <a:latin typeface="Imprima"/>
                <a:ea typeface="Imprima"/>
                <a:cs typeface="Imprima"/>
                <a:sym typeface="Imprima"/>
              </a:rPr>
              <a:t>Comment on fait son quizz?</a:t>
            </a:r>
            <a:endParaRPr sz="3600">
              <a:solidFill>
                <a:schemeClr val="dk1"/>
              </a:solidFill>
              <a:latin typeface="Imprima"/>
              <a:ea typeface="Imprima"/>
              <a:cs typeface="Imprima"/>
              <a:sym typeface="Imprima"/>
            </a:endParaRPr>
          </a:p>
        </p:txBody>
      </p:sp>
      <p:pic>
        <p:nvPicPr>
          <p:cNvPr id="344" name="Google Shape;344;p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040" y="2412821"/>
            <a:ext cx="2730662" cy="27306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5" name="Google Shape;345;p65"/>
          <p:cNvCxnSpPr>
            <a:endCxn id="343" idx="1"/>
          </p:cNvCxnSpPr>
          <p:nvPr/>
        </p:nvCxnSpPr>
        <p:spPr>
          <a:xfrm flipH="1" rot="10800000">
            <a:off x="2057336" y="1987345"/>
            <a:ext cx="1385100" cy="1116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0" name="Google Shape;350;p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725" y="2578339"/>
            <a:ext cx="2263578" cy="2263594"/>
          </a:xfrm>
          <a:prstGeom prst="rect">
            <a:avLst/>
          </a:prstGeom>
          <a:noFill/>
          <a:ln>
            <a:noFill/>
          </a:ln>
        </p:spPr>
      </p:pic>
      <p:sp>
        <p:nvSpPr>
          <p:cNvPr id="351" name="Google Shape;351;p66"/>
          <p:cNvSpPr txBox="1"/>
          <p:nvPr/>
        </p:nvSpPr>
        <p:spPr>
          <a:xfrm>
            <a:off x="4080000" y="117000"/>
            <a:ext cx="3964800" cy="410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700">
                <a:solidFill>
                  <a:srgbClr val="CC0000"/>
                </a:solidFill>
                <a:latin typeface="Imprima"/>
                <a:ea typeface="Imprima"/>
                <a:cs typeface="Imprima"/>
                <a:sym typeface="Imprima"/>
              </a:rPr>
              <a:t>Une question par diapo </a:t>
            </a:r>
            <a:r>
              <a:rPr lang="fr" sz="2700">
                <a:latin typeface="Imprima"/>
                <a:ea typeface="Imprima"/>
                <a:cs typeface="Imprima"/>
                <a:sym typeface="Imprima"/>
              </a:rPr>
              <a:t>avec la proposition de plusieurs réponses et une seule est la bonne.</a:t>
            </a:r>
            <a:endParaRPr sz="2700">
              <a:latin typeface="Imprima"/>
              <a:ea typeface="Imprima"/>
              <a:cs typeface="Imprima"/>
              <a:sym typeface="Impri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700">
                <a:latin typeface="Imprima"/>
                <a:ea typeface="Imprima"/>
                <a:cs typeface="Imprima"/>
                <a:sym typeface="Imprima"/>
              </a:rPr>
              <a:t>Vous pouvez aussi construire une phrase où il manque un mot et les élèves doivent le trouver.</a:t>
            </a:r>
            <a:endParaRPr sz="2700">
              <a:latin typeface="Imprima"/>
              <a:ea typeface="Imprima"/>
              <a:cs typeface="Imprima"/>
              <a:sym typeface="Imprima"/>
            </a:endParaRPr>
          </a:p>
        </p:txBody>
      </p:sp>
      <p:cxnSp>
        <p:nvCxnSpPr>
          <p:cNvPr id="352" name="Google Shape;352;p66"/>
          <p:cNvCxnSpPr>
            <a:endCxn id="351" idx="1"/>
          </p:cNvCxnSpPr>
          <p:nvPr/>
        </p:nvCxnSpPr>
        <p:spPr>
          <a:xfrm flipH="1" rot="10800000">
            <a:off x="2053500" y="2169150"/>
            <a:ext cx="2026500" cy="651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41"/>
          <p:cNvSpPr txBox="1"/>
          <p:nvPr/>
        </p:nvSpPr>
        <p:spPr>
          <a:xfrm>
            <a:off x="3442436" y="1019245"/>
            <a:ext cx="4258500" cy="193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600">
                <a:solidFill>
                  <a:schemeClr val="dk1"/>
                </a:solidFill>
                <a:latin typeface="Imprima"/>
                <a:ea typeface="Imprima"/>
                <a:cs typeface="Imprima"/>
                <a:sym typeface="Imprima"/>
              </a:rPr>
              <a:t>C’est-à-dire?</a:t>
            </a:r>
            <a:endParaRPr sz="3600">
              <a:solidFill>
                <a:schemeClr val="dk1"/>
              </a:solidFill>
              <a:latin typeface="Imprima"/>
              <a:ea typeface="Imprima"/>
              <a:cs typeface="Imprima"/>
              <a:sym typeface="Imprima"/>
            </a:endParaRPr>
          </a:p>
        </p:txBody>
      </p:sp>
      <p:pic>
        <p:nvPicPr>
          <p:cNvPr id="171" name="Google Shape;171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040" y="2412821"/>
            <a:ext cx="2730662" cy="27306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2" name="Google Shape;172;p41"/>
          <p:cNvCxnSpPr>
            <a:endCxn id="170" idx="1"/>
          </p:cNvCxnSpPr>
          <p:nvPr/>
        </p:nvCxnSpPr>
        <p:spPr>
          <a:xfrm flipH="1" rot="10800000">
            <a:off x="2057336" y="1987345"/>
            <a:ext cx="1385100" cy="1116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Google Shape;177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725" y="2578339"/>
            <a:ext cx="2263578" cy="2263594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42"/>
          <p:cNvSpPr txBox="1"/>
          <p:nvPr/>
        </p:nvSpPr>
        <p:spPr>
          <a:xfrm>
            <a:off x="4399050" y="944050"/>
            <a:ext cx="3964800" cy="334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>
                <a:latin typeface="Imprima"/>
                <a:ea typeface="Imprima"/>
                <a:cs typeface="Imprima"/>
                <a:sym typeface="Imprima"/>
              </a:rPr>
              <a:t>Je vais vous proposer un format assez structuré.</a:t>
            </a:r>
            <a:endParaRPr sz="3000">
              <a:latin typeface="Imprima"/>
              <a:ea typeface="Imprima"/>
              <a:cs typeface="Imprima"/>
              <a:sym typeface="Imprima"/>
            </a:endParaRPr>
          </a:p>
        </p:txBody>
      </p:sp>
      <p:cxnSp>
        <p:nvCxnSpPr>
          <p:cNvPr id="179" name="Google Shape;179;p42"/>
          <p:cNvCxnSpPr>
            <a:endCxn id="178" idx="1"/>
          </p:cNvCxnSpPr>
          <p:nvPr/>
        </p:nvCxnSpPr>
        <p:spPr>
          <a:xfrm flipH="1" rot="10800000">
            <a:off x="2138850" y="2616700"/>
            <a:ext cx="2260200" cy="236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Google Shape;184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725" y="2578339"/>
            <a:ext cx="2263578" cy="2263594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43"/>
          <p:cNvSpPr txBox="1"/>
          <p:nvPr/>
        </p:nvSpPr>
        <p:spPr>
          <a:xfrm>
            <a:off x="4554400" y="926776"/>
            <a:ext cx="3964800" cy="321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>
                <a:latin typeface="Imprima"/>
                <a:ea typeface="Imprima"/>
                <a:cs typeface="Imprima"/>
                <a:sym typeface="Imprima"/>
              </a:rPr>
              <a:t>Vous devrez utiliser un reportage d’un JT que vous choisirez à l’adresse suivante : </a:t>
            </a:r>
            <a:endParaRPr sz="3000">
              <a:latin typeface="Imprima"/>
              <a:ea typeface="Imprima"/>
              <a:cs typeface="Imprima"/>
              <a:sym typeface="Impri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 u="sng">
                <a:solidFill>
                  <a:schemeClr val="hlink"/>
                </a:solidFill>
                <a:latin typeface="Imprima"/>
                <a:ea typeface="Imprima"/>
                <a:cs typeface="Imprima"/>
                <a:sym typeface="Imprima"/>
                <a:hlinkClick r:id="rId4"/>
              </a:rPr>
              <a:t>http://ses.webclass.fr/</a:t>
            </a:r>
            <a:endParaRPr sz="3000">
              <a:latin typeface="Imprima"/>
              <a:ea typeface="Imprima"/>
              <a:cs typeface="Imprima"/>
              <a:sym typeface="Impri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Imprima"/>
              <a:ea typeface="Imprima"/>
              <a:cs typeface="Imprima"/>
              <a:sym typeface="Imprima"/>
            </a:endParaRPr>
          </a:p>
        </p:txBody>
      </p:sp>
      <p:cxnSp>
        <p:nvCxnSpPr>
          <p:cNvPr id="186" name="Google Shape;186;p43"/>
          <p:cNvCxnSpPr>
            <a:endCxn id="185" idx="1"/>
          </p:cNvCxnSpPr>
          <p:nvPr/>
        </p:nvCxnSpPr>
        <p:spPr>
          <a:xfrm flipH="1" rot="10800000">
            <a:off x="2139100" y="2531776"/>
            <a:ext cx="2415300" cy="382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Google Shape;191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725" y="2578339"/>
            <a:ext cx="2263578" cy="2263594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44"/>
          <p:cNvSpPr txBox="1"/>
          <p:nvPr/>
        </p:nvSpPr>
        <p:spPr>
          <a:xfrm>
            <a:off x="4035650" y="746650"/>
            <a:ext cx="3964800" cy="23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>
                <a:latin typeface="Imprima"/>
                <a:ea typeface="Imprima"/>
                <a:cs typeface="Imprima"/>
                <a:sym typeface="Imprima"/>
              </a:rPr>
              <a:t>Ensuite, vous devrez construire un diaporama structuré de la façon suivante : </a:t>
            </a:r>
            <a:endParaRPr sz="3000">
              <a:latin typeface="Imprima"/>
              <a:ea typeface="Imprima"/>
              <a:cs typeface="Imprima"/>
              <a:sym typeface="Imprima"/>
            </a:endParaRPr>
          </a:p>
        </p:txBody>
      </p:sp>
      <p:cxnSp>
        <p:nvCxnSpPr>
          <p:cNvPr id="193" name="Google Shape;193;p44"/>
          <p:cNvCxnSpPr>
            <a:endCxn id="192" idx="1"/>
          </p:cNvCxnSpPr>
          <p:nvPr/>
        </p:nvCxnSpPr>
        <p:spPr>
          <a:xfrm flipH="1" rot="10800000">
            <a:off x="2018450" y="1920850"/>
            <a:ext cx="2017200" cy="1129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45"/>
          <p:cNvSpPr txBox="1"/>
          <p:nvPr/>
        </p:nvSpPr>
        <p:spPr>
          <a:xfrm>
            <a:off x="3442436" y="1019245"/>
            <a:ext cx="4258500" cy="193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600">
                <a:solidFill>
                  <a:schemeClr val="dk1"/>
                </a:solidFill>
                <a:latin typeface="Imprima"/>
                <a:ea typeface="Imprima"/>
                <a:cs typeface="Imprima"/>
                <a:sym typeface="Imprima"/>
              </a:rPr>
              <a:t>Sur quoi on fait un diaporama?</a:t>
            </a:r>
            <a:endParaRPr sz="3600">
              <a:solidFill>
                <a:schemeClr val="dk1"/>
              </a:solidFill>
              <a:latin typeface="Imprima"/>
              <a:ea typeface="Imprima"/>
              <a:cs typeface="Imprima"/>
              <a:sym typeface="Imprima"/>
            </a:endParaRPr>
          </a:p>
        </p:txBody>
      </p:sp>
      <p:pic>
        <p:nvPicPr>
          <p:cNvPr id="199" name="Google Shape;199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040" y="2412821"/>
            <a:ext cx="2730662" cy="27306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0" name="Google Shape;200;p45"/>
          <p:cNvCxnSpPr>
            <a:endCxn id="198" idx="1"/>
          </p:cNvCxnSpPr>
          <p:nvPr/>
        </p:nvCxnSpPr>
        <p:spPr>
          <a:xfrm flipH="1" rot="10800000">
            <a:off x="2057336" y="1987345"/>
            <a:ext cx="1385100" cy="1116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Google Shape;205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725" y="2578339"/>
            <a:ext cx="2263578" cy="2263594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46"/>
          <p:cNvSpPr txBox="1"/>
          <p:nvPr/>
        </p:nvSpPr>
        <p:spPr>
          <a:xfrm>
            <a:off x="4035650" y="746650"/>
            <a:ext cx="3964800" cy="23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>
                <a:latin typeface="Imprima"/>
                <a:ea typeface="Imprima"/>
                <a:cs typeface="Imprima"/>
                <a:sym typeface="Imprima"/>
              </a:rPr>
              <a:t>2 possibilités : </a:t>
            </a:r>
            <a:endParaRPr sz="3000">
              <a:latin typeface="Imprima"/>
              <a:ea typeface="Imprima"/>
              <a:cs typeface="Imprima"/>
              <a:sym typeface="Impri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Imprima"/>
              <a:ea typeface="Imprima"/>
              <a:cs typeface="Imprima"/>
              <a:sym typeface="Impri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rgbClr val="CC0000"/>
              </a:solidFill>
              <a:latin typeface="Imprima"/>
              <a:ea typeface="Imprima"/>
              <a:cs typeface="Imprima"/>
              <a:sym typeface="Imprima"/>
            </a:endParaRPr>
          </a:p>
        </p:txBody>
      </p:sp>
      <p:cxnSp>
        <p:nvCxnSpPr>
          <p:cNvPr id="207" name="Google Shape;207;p46"/>
          <p:cNvCxnSpPr>
            <a:endCxn id="206" idx="1"/>
          </p:cNvCxnSpPr>
          <p:nvPr/>
        </p:nvCxnSpPr>
        <p:spPr>
          <a:xfrm flipH="1" rot="10800000">
            <a:off x="2018450" y="1920850"/>
            <a:ext cx="2017200" cy="1129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Google Shape;212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725" y="2578339"/>
            <a:ext cx="2263578" cy="2263594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47"/>
          <p:cNvSpPr txBox="1"/>
          <p:nvPr/>
        </p:nvSpPr>
        <p:spPr>
          <a:xfrm>
            <a:off x="4035650" y="746650"/>
            <a:ext cx="3964800" cy="23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>
                <a:latin typeface="Imprima"/>
                <a:ea typeface="Imprima"/>
                <a:cs typeface="Imprima"/>
                <a:sym typeface="Imprima"/>
              </a:rPr>
              <a:t>2 possibilités : </a:t>
            </a:r>
            <a:endParaRPr sz="3000">
              <a:latin typeface="Imprima"/>
              <a:ea typeface="Imprima"/>
              <a:cs typeface="Imprima"/>
              <a:sym typeface="Impri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Imprima"/>
              <a:ea typeface="Imprima"/>
              <a:cs typeface="Imprima"/>
              <a:sym typeface="Impri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>
                <a:latin typeface="Imprima"/>
                <a:ea typeface="Imprima"/>
                <a:cs typeface="Imprima"/>
                <a:sym typeface="Imprima"/>
              </a:rPr>
              <a:t>- </a:t>
            </a:r>
            <a:r>
              <a:rPr b="1" lang="fr" sz="3000">
                <a:solidFill>
                  <a:srgbClr val="CC0000"/>
                </a:solidFill>
                <a:latin typeface="Imprima"/>
                <a:ea typeface="Imprima"/>
                <a:cs typeface="Imprima"/>
                <a:sym typeface="Imprima"/>
              </a:rPr>
              <a:t>Libre office</a:t>
            </a:r>
            <a:endParaRPr b="1" sz="3000">
              <a:solidFill>
                <a:srgbClr val="CC0000"/>
              </a:solidFill>
              <a:latin typeface="Imprima"/>
              <a:ea typeface="Imprima"/>
              <a:cs typeface="Imprima"/>
              <a:sym typeface="Impri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rgbClr val="CC0000"/>
              </a:solidFill>
              <a:latin typeface="Imprima"/>
              <a:ea typeface="Imprima"/>
              <a:cs typeface="Imprima"/>
              <a:sym typeface="Imprima"/>
            </a:endParaRPr>
          </a:p>
        </p:txBody>
      </p:sp>
      <p:cxnSp>
        <p:nvCxnSpPr>
          <p:cNvPr id="214" name="Google Shape;214;p47"/>
          <p:cNvCxnSpPr>
            <a:endCxn id="213" idx="1"/>
          </p:cNvCxnSpPr>
          <p:nvPr/>
        </p:nvCxnSpPr>
        <p:spPr>
          <a:xfrm flipH="1" rot="10800000">
            <a:off x="2018450" y="1920850"/>
            <a:ext cx="2017200" cy="1129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